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a3d8371a4643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700b6724c433a"/>
  </p:sldMasterIdLst>
  <p:sldIdLst>
    <p:sldId xmlns:r="http://schemas.openxmlformats.org/officeDocument/2006/relationships" id="256" r:id="Rf6d477769e1a4aa2"/>
    <p:sldId xmlns:r="http://schemas.openxmlformats.org/officeDocument/2006/relationships" id="257" r:id="R88a5c4cc4bdd4f52"/>
    <p:sldId xmlns:r="http://schemas.openxmlformats.org/officeDocument/2006/relationships" id="258" r:id="Rcfd78dbcd8844a72"/>
    <p:sldId xmlns:r="http://schemas.openxmlformats.org/officeDocument/2006/relationships" id="259" r:id="R5f3bf463f2eb4454"/>
    <p:sldId xmlns:r="http://schemas.openxmlformats.org/officeDocument/2006/relationships" id="260" r:id="R309918261d79485e"/>
    <p:sldId xmlns:r="http://schemas.openxmlformats.org/officeDocument/2006/relationships" id="261" r:id="R566c37c61e844a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700b6724c433a" /><Relationship Type="http://schemas.openxmlformats.org/officeDocument/2006/relationships/slide" Target="/ppt/slides/slide1.xml" Id="Rf6d477769e1a4aa2" /><Relationship Type="http://schemas.openxmlformats.org/officeDocument/2006/relationships/slide" Target="/ppt/slides/slide2.xml" Id="R88a5c4cc4bdd4f52" /><Relationship Type="http://schemas.openxmlformats.org/officeDocument/2006/relationships/slide" Target="/ppt/slides/slide3.xml" Id="Rcfd78dbcd8844a72" /><Relationship Type="http://schemas.openxmlformats.org/officeDocument/2006/relationships/slide" Target="/ppt/slides/slide4.xml" Id="R5f3bf463f2eb4454" /><Relationship Type="http://schemas.openxmlformats.org/officeDocument/2006/relationships/slide" Target="/ppt/slides/slide5.xml" Id="R309918261d79485e" /><Relationship Type="http://schemas.openxmlformats.org/officeDocument/2006/relationships/slide" Target="/ppt/slides/slide6.xml" Id="R566c37c61e844a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4c5033a33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d0844a967482e" /><Relationship Type="http://schemas.openxmlformats.org/officeDocument/2006/relationships/theme" Target="/ppt/slideMasters/theme/theme1.xml" Id="Rdbdce9ea1537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d0844a967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bdf4a68b9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e4d248f1c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ab989ccfc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4a28f1d24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8f113957b4b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1843df244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