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94ac71ebb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e949430a04853"/>
  </p:sldMasterIdLst>
  <p:sldIdLst>
    <p:sldId xmlns:r="http://schemas.openxmlformats.org/officeDocument/2006/relationships" id="256" r:id="R02cece22736742c3"/>
    <p:sldId xmlns:r="http://schemas.openxmlformats.org/officeDocument/2006/relationships" id="257" r:id="Rb3e357ef7d7746e2"/>
    <p:sldId xmlns:r="http://schemas.openxmlformats.org/officeDocument/2006/relationships" id="258" r:id="R3d504cce557c43da"/>
    <p:sldId xmlns:r="http://schemas.openxmlformats.org/officeDocument/2006/relationships" id="259" r:id="R6439e69a5b774872"/>
    <p:sldId xmlns:r="http://schemas.openxmlformats.org/officeDocument/2006/relationships" id="260" r:id="Rfbbeeb60f60d4142"/>
    <p:sldId xmlns:r="http://schemas.openxmlformats.org/officeDocument/2006/relationships" id="261" r:id="Rde14b39d08b541a3"/>
    <p:sldId xmlns:r="http://schemas.openxmlformats.org/officeDocument/2006/relationships" id="262" r:id="R1ef01c841957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e949430a04853" /><Relationship Type="http://schemas.openxmlformats.org/officeDocument/2006/relationships/slide" Target="/ppt/slides/slide1.xml" Id="R02cece22736742c3" /><Relationship Type="http://schemas.openxmlformats.org/officeDocument/2006/relationships/slide" Target="/ppt/slides/slide2.xml" Id="Rb3e357ef7d7746e2" /><Relationship Type="http://schemas.openxmlformats.org/officeDocument/2006/relationships/slide" Target="/ppt/slides/slide3.xml" Id="R3d504cce557c43da" /><Relationship Type="http://schemas.openxmlformats.org/officeDocument/2006/relationships/slide" Target="/ppt/slides/slide4.xml" Id="R6439e69a5b774872" /><Relationship Type="http://schemas.openxmlformats.org/officeDocument/2006/relationships/slide" Target="/ppt/slides/slide5.xml" Id="Rfbbeeb60f60d4142" /><Relationship Type="http://schemas.openxmlformats.org/officeDocument/2006/relationships/slide" Target="/ppt/slides/slide6.xml" Id="Rde14b39d08b541a3" /><Relationship Type="http://schemas.openxmlformats.org/officeDocument/2006/relationships/slide" Target="/ppt/slides/slide7.xml" Id="R1ef01c841957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077c4dac3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a7bb716214993" /><Relationship Type="http://schemas.openxmlformats.org/officeDocument/2006/relationships/theme" Target="/ppt/slideMasters/theme/theme1.xml" Id="Re3dbbc4567dc49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a7bb71621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fb6b0e5c3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664f51f9242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fbcfff57a45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58f7ca6bc47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889b61f5348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0fc7645f345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9cb041e8942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