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7947aefcc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85ff1f3be84764"/>
  </p:sldMasterIdLst>
  <p:sldIdLst>
    <p:sldId xmlns:r="http://schemas.openxmlformats.org/officeDocument/2006/relationships" id="256" r:id="R0c872411db024880"/>
    <p:sldId xmlns:r="http://schemas.openxmlformats.org/officeDocument/2006/relationships" id="257" r:id="Rf3236fcbdb8141c1"/>
    <p:sldId xmlns:r="http://schemas.openxmlformats.org/officeDocument/2006/relationships" id="258" r:id="R589c96fc8806495a"/>
    <p:sldId xmlns:r="http://schemas.openxmlformats.org/officeDocument/2006/relationships" id="259" r:id="R1aca295926b94fd9"/>
    <p:sldId xmlns:r="http://schemas.openxmlformats.org/officeDocument/2006/relationships" id="260" r:id="R229f2485c55e4794"/>
    <p:sldId xmlns:r="http://schemas.openxmlformats.org/officeDocument/2006/relationships" id="261" r:id="Rc440c41ca1cb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85ff1f3be84764" /><Relationship Type="http://schemas.openxmlformats.org/officeDocument/2006/relationships/slide" Target="/ppt/slides/slide1.xml" Id="R0c872411db024880" /><Relationship Type="http://schemas.openxmlformats.org/officeDocument/2006/relationships/slide" Target="/ppt/slides/slide2.xml" Id="Rf3236fcbdb8141c1" /><Relationship Type="http://schemas.openxmlformats.org/officeDocument/2006/relationships/slide" Target="/ppt/slides/slide3.xml" Id="R589c96fc8806495a" /><Relationship Type="http://schemas.openxmlformats.org/officeDocument/2006/relationships/slide" Target="/ppt/slides/slide4.xml" Id="R1aca295926b94fd9" /><Relationship Type="http://schemas.openxmlformats.org/officeDocument/2006/relationships/slide" Target="/ppt/slides/slide5.xml" Id="R229f2485c55e4794" /><Relationship Type="http://schemas.openxmlformats.org/officeDocument/2006/relationships/slide" Target="/ppt/slides/slide6.xml" Id="Rc440c41ca1cb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5e7f1cac9b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0e242482947ac" /><Relationship Type="http://schemas.openxmlformats.org/officeDocument/2006/relationships/theme" Target="/ppt/slideMasters/theme/theme1.xml" Id="R322c7e40c05143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10e242482947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f0bff2b8e49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a7147a88546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80159cedd48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3e245227f4f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ca349ebb848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6e7e5b5244d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