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68d0266944c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c5ad654334a88"/>
  </p:sldMasterIdLst>
  <p:sldIdLst>
    <p:sldId xmlns:r="http://schemas.openxmlformats.org/officeDocument/2006/relationships" id="256" r:id="Rc5348c8f6ae243cc"/>
    <p:sldId xmlns:r="http://schemas.openxmlformats.org/officeDocument/2006/relationships" id="257" r:id="R5d8d82de1136439d"/>
    <p:sldId xmlns:r="http://schemas.openxmlformats.org/officeDocument/2006/relationships" id="258" r:id="R3f4c8e5655b94fa8"/>
    <p:sldId xmlns:r="http://schemas.openxmlformats.org/officeDocument/2006/relationships" id="259" r:id="Rdbd0b506912c4da4"/>
    <p:sldId xmlns:r="http://schemas.openxmlformats.org/officeDocument/2006/relationships" id="260" r:id="R78f3b90b5074404c"/>
    <p:sldId xmlns:r="http://schemas.openxmlformats.org/officeDocument/2006/relationships" id="261" r:id="Rf4f4cf3bcbec498a"/>
    <p:sldId xmlns:r="http://schemas.openxmlformats.org/officeDocument/2006/relationships" id="262" r:id="R5c19f236abf2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c5ad654334a88" /><Relationship Type="http://schemas.openxmlformats.org/officeDocument/2006/relationships/slide" Target="/ppt/slides/slide1.xml" Id="Rc5348c8f6ae243cc" /><Relationship Type="http://schemas.openxmlformats.org/officeDocument/2006/relationships/slide" Target="/ppt/slides/slide2.xml" Id="R5d8d82de1136439d" /><Relationship Type="http://schemas.openxmlformats.org/officeDocument/2006/relationships/slide" Target="/ppt/slides/slide3.xml" Id="R3f4c8e5655b94fa8" /><Relationship Type="http://schemas.openxmlformats.org/officeDocument/2006/relationships/slide" Target="/ppt/slides/slide4.xml" Id="Rdbd0b506912c4da4" /><Relationship Type="http://schemas.openxmlformats.org/officeDocument/2006/relationships/slide" Target="/ppt/slides/slide5.xml" Id="R78f3b90b5074404c" /><Relationship Type="http://schemas.openxmlformats.org/officeDocument/2006/relationships/slide" Target="/ppt/slides/slide6.xml" Id="Rf4f4cf3bcbec498a" /><Relationship Type="http://schemas.openxmlformats.org/officeDocument/2006/relationships/slide" Target="/ppt/slides/slide7.xml" Id="R5c19f236abf2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b8007ba31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ede2080c44367" /><Relationship Type="http://schemas.openxmlformats.org/officeDocument/2006/relationships/theme" Target="/ppt/slideMasters/theme/theme1.xml" Id="R5f30d73d020b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bede2080c4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fc0f6557f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2f11676fc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d5b9ea8c8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18a9e3383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bb91948f6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fb5f03ac54c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6c877ea494a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