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53588cc6e2d4fb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65742ce46c4471a"/>
  </p:sldMasterIdLst>
  <p:sldIdLst>
    <p:sldId xmlns:r="http://schemas.openxmlformats.org/officeDocument/2006/relationships" id="256" r:id="R9acee1ddb84d4b32"/>
    <p:sldId xmlns:r="http://schemas.openxmlformats.org/officeDocument/2006/relationships" id="257" r:id="Rbd3a6eb4ff3e4f35"/>
    <p:sldId xmlns:r="http://schemas.openxmlformats.org/officeDocument/2006/relationships" id="258" r:id="R6edd04ddc3654ae8"/>
    <p:sldId xmlns:r="http://schemas.openxmlformats.org/officeDocument/2006/relationships" id="259" r:id="Rd17fe59348ad4c3c"/>
    <p:sldId xmlns:r="http://schemas.openxmlformats.org/officeDocument/2006/relationships" id="260" r:id="R931207ef62954c6d"/>
    <p:sldId xmlns:r="http://schemas.openxmlformats.org/officeDocument/2006/relationships" id="261" r:id="Rab37e09bdf4e48a5"/>
    <p:sldId xmlns:r="http://schemas.openxmlformats.org/officeDocument/2006/relationships" id="262" r:id="R61aca08e6f3d4d9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5742ce46c4471a" /><Relationship Type="http://schemas.openxmlformats.org/officeDocument/2006/relationships/slide" Target="/ppt/slides/slide1.xml" Id="R9acee1ddb84d4b32" /><Relationship Type="http://schemas.openxmlformats.org/officeDocument/2006/relationships/slide" Target="/ppt/slides/slide2.xml" Id="Rbd3a6eb4ff3e4f35" /><Relationship Type="http://schemas.openxmlformats.org/officeDocument/2006/relationships/slide" Target="/ppt/slides/slide3.xml" Id="R6edd04ddc3654ae8" /><Relationship Type="http://schemas.openxmlformats.org/officeDocument/2006/relationships/slide" Target="/ppt/slides/slide4.xml" Id="Rd17fe59348ad4c3c" /><Relationship Type="http://schemas.openxmlformats.org/officeDocument/2006/relationships/slide" Target="/ppt/slides/slide5.xml" Id="R931207ef62954c6d" /><Relationship Type="http://schemas.openxmlformats.org/officeDocument/2006/relationships/slide" Target="/ppt/slides/slide6.xml" Id="Rab37e09bdf4e48a5" /><Relationship Type="http://schemas.openxmlformats.org/officeDocument/2006/relationships/slide" Target="/ppt/slides/slide7.xml" Id="R61aca08e6f3d4d9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b3ea46eaa149f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64e4396a9446b9" /><Relationship Type="http://schemas.openxmlformats.org/officeDocument/2006/relationships/theme" Target="/ppt/slideMasters/theme/theme1.xml" Id="R0971885639cb45c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164e4396a9446b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4c16bdc2bb436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25fcf87ff149c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9eeb1d201a4ae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09f288031f480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96b464f615455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5d566b3c3f422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91f8930efb42e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REVISORTEAM MIDT-TELEMARK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MIDT-TELEMARK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REVISORTEAM MIDT-TELEMARK AS ble etablert [år] og holder til i Gvarv.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MIDT-TELEMARK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MIDT-TELEMARK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MIDT-TELEMARK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7 747 394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209 078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180 293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1 931 847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3 447 514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MIDT-TELEMARK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 HELLEK MATHIAS  –  32,0 %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HOLTAN RUNE  –  17,0 %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MÆLAND ELISABETH MUREN  –  17,0 %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REVISORTEAM MIDT-TELEMARK AS  –  17,0 %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STANGELAND LINDA  –  17,0 %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MIDT-TELEMARK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Gamlegata 56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3810 Gvarv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924 310 693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MIDT-TELEMARK AS</a:t>
            </a:r>
          </a:p>
        </p:txBody>
      </p:sp>
    </p:spTree>
  </p:cSld>
  <p:clrMapOvr>
    <a:masterClrMapping xmlns:a="http://schemas.openxmlformats.org/drawingml/2006/main"/>
  </p:clrMapOvr>
</p:sld>
</file>