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83a02a40b640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7e3963b22e4448d"/>
  </p:sldMasterIdLst>
  <p:sldIdLst>
    <p:sldId xmlns:r="http://schemas.openxmlformats.org/officeDocument/2006/relationships" id="256" r:id="Rf9d06b72507e4979"/>
    <p:sldId xmlns:r="http://schemas.openxmlformats.org/officeDocument/2006/relationships" id="257" r:id="Rd20b4fae31214fa7"/>
    <p:sldId xmlns:r="http://schemas.openxmlformats.org/officeDocument/2006/relationships" id="258" r:id="Rb448640546b84fd2"/>
    <p:sldId xmlns:r="http://schemas.openxmlformats.org/officeDocument/2006/relationships" id="259" r:id="Rca827975a8934618"/>
    <p:sldId xmlns:r="http://schemas.openxmlformats.org/officeDocument/2006/relationships" id="260" r:id="R3980f37ee0d848a6"/>
    <p:sldId xmlns:r="http://schemas.openxmlformats.org/officeDocument/2006/relationships" id="261" r:id="Re0468a2824b54168"/>
    <p:sldId xmlns:r="http://schemas.openxmlformats.org/officeDocument/2006/relationships" id="262" r:id="R2fc6451459fd48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e3963b22e4448d" /><Relationship Type="http://schemas.openxmlformats.org/officeDocument/2006/relationships/slide" Target="/ppt/slides/slide1.xml" Id="Rf9d06b72507e4979" /><Relationship Type="http://schemas.openxmlformats.org/officeDocument/2006/relationships/slide" Target="/ppt/slides/slide2.xml" Id="Rd20b4fae31214fa7" /><Relationship Type="http://schemas.openxmlformats.org/officeDocument/2006/relationships/slide" Target="/ppt/slides/slide3.xml" Id="Rb448640546b84fd2" /><Relationship Type="http://schemas.openxmlformats.org/officeDocument/2006/relationships/slide" Target="/ppt/slides/slide4.xml" Id="Rca827975a8934618" /><Relationship Type="http://schemas.openxmlformats.org/officeDocument/2006/relationships/slide" Target="/ppt/slides/slide5.xml" Id="R3980f37ee0d848a6" /><Relationship Type="http://schemas.openxmlformats.org/officeDocument/2006/relationships/slide" Target="/ppt/slides/slide6.xml" Id="Re0468a2824b54168" /><Relationship Type="http://schemas.openxmlformats.org/officeDocument/2006/relationships/slide" Target="/ppt/slides/slide7.xml" Id="R2fc6451459fd48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0546a5248a49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fa601ab874cb1" /><Relationship Type="http://schemas.openxmlformats.org/officeDocument/2006/relationships/theme" Target="/ppt/slideMasters/theme/theme1.xml" Id="R1facad0481af48f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bcfa601ab874c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b75e73ba941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65557dccd446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893190731e4c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663019d3940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1cbebe2694d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cc9ebaccc45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f22e5f071a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BRAMAX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BRAMAX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BRAMAX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BRAMAX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BRAMAX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BRAMAX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10 281 233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14 874 758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17 066 437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BRAMAX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BASTIAN BRYHN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BRAMAX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Thomas Bryhn, Dagaliveien 2H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924 300 655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BRAMAX AS</a:t>
            </a:r>
          </a:p>
        </p:txBody>
      </p:sp>
    </p:spTree>
  </p:cSld>
  <p:clrMapOvr>
    <a:masterClrMapping xmlns:a="http://schemas.openxmlformats.org/drawingml/2006/main"/>
  </p:clrMapOvr>
</p:sld>
</file>