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53fbd29b14d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14ce90e7347cc"/>
  </p:sldMasterIdLst>
  <p:sldIdLst>
    <p:sldId xmlns:r="http://schemas.openxmlformats.org/officeDocument/2006/relationships" id="256" r:id="R17c9b90bbae64fa9"/>
    <p:sldId xmlns:r="http://schemas.openxmlformats.org/officeDocument/2006/relationships" id="257" r:id="Rfb3f075dd1184779"/>
    <p:sldId xmlns:r="http://schemas.openxmlformats.org/officeDocument/2006/relationships" id="258" r:id="R70bf7ecdea364256"/>
    <p:sldId xmlns:r="http://schemas.openxmlformats.org/officeDocument/2006/relationships" id="259" r:id="R89bde80c603d4d60"/>
    <p:sldId xmlns:r="http://schemas.openxmlformats.org/officeDocument/2006/relationships" id="260" r:id="Rdf9c53408ab04b3d"/>
    <p:sldId xmlns:r="http://schemas.openxmlformats.org/officeDocument/2006/relationships" id="261" r:id="R3952d56264604033"/>
    <p:sldId xmlns:r="http://schemas.openxmlformats.org/officeDocument/2006/relationships" id="262" r:id="R4413e8c609fb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14ce90e7347cc" /><Relationship Type="http://schemas.openxmlformats.org/officeDocument/2006/relationships/slide" Target="/ppt/slides/slide1.xml" Id="R17c9b90bbae64fa9" /><Relationship Type="http://schemas.openxmlformats.org/officeDocument/2006/relationships/slide" Target="/ppt/slides/slide2.xml" Id="Rfb3f075dd1184779" /><Relationship Type="http://schemas.openxmlformats.org/officeDocument/2006/relationships/slide" Target="/ppt/slides/slide3.xml" Id="R70bf7ecdea364256" /><Relationship Type="http://schemas.openxmlformats.org/officeDocument/2006/relationships/slide" Target="/ppt/slides/slide4.xml" Id="R89bde80c603d4d60" /><Relationship Type="http://schemas.openxmlformats.org/officeDocument/2006/relationships/slide" Target="/ppt/slides/slide5.xml" Id="Rdf9c53408ab04b3d" /><Relationship Type="http://schemas.openxmlformats.org/officeDocument/2006/relationships/slide" Target="/ppt/slides/slide6.xml" Id="R3952d56264604033" /><Relationship Type="http://schemas.openxmlformats.org/officeDocument/2006/relationships/slide" Target="/ppt/slides/slide7.xml" Id="R4413e8c609fb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4333bfbcf44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c64893d54e7c" /><Relationship Type="http://schemas.openxmlformats.org/officeDocument/2006/relationships/theme" Target="/ppt/slideMasters/theme/theme1.xml" Id="R1011ce7873ff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9fc64893d5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8a2aced4c42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c0143af1e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312cbcc5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da5fe0875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23926a6c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efda62241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6c2cddb14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NARVERUD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36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