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fc6672a9c68472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ce8cb555abf4537"/>
  </p:sldMasterIdLst>
  <p:sldIdLst>
    <p:sldId xmlns:r="http://schemas.openxmlformats.org/officeDocument/2006/relationships" id="256" r:id="Rec55383f71504343"/>
    <p:sldId xmlns:r="http://schemas.openxmlformats.org/officeDocument/2006/relationships" id="257" r:id="Rd6188ec9f61a4351"/>
    <p:sldId xmlns:r="http://schemas.openxmlformats.org/officeDocument/2006/relationships" id="258" r:id="Rb344c5880a2542a0"/>
    <p:sldId xmlns:r="http://schemas.openxmlformats.org/officeDocument/2006/relationships" id="259" r:id="Rabbefb4e986d4fac"/>
    <p:sldId xmlns:r="http://schemas.openxmlformats.org/officeDocument/2006/relationships" id="260" r:id="R18eb1f8a2262448f"/>
    <p:sldId xmlns:r="http://schemas.openxmlformats.org/officeDocument/2006/relationships" id="261" r:id="R6f13b2fc1cf64035"/>
    <p:sldId xmlns:r="http://schemas.openxmlformats.org/officeDocument/2006/relationships" id="262" r:id="Re7378f53427d43f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e8cb555abf4537" /><Relationship Type="http://schemas.openxmlformats.org/officeDocument/2006/relationships/slide" Target="/ppt/slides/slide1.xml" Id="Rec55383f71504343" /><Relationship Type="http://schemas.openxmlformats.org/officeDocument/2006/relationships/slide" Target="/ppt/slides/slide2.xml" Id="Rd6188ec9f61a4351" /><Relationship Type="http://schemas.openxmlformats.org/officeDocument/2006/relationships/slide" Target="/ppt/slides/slide3.xml" Id="Rb344c5880a2542a0" /><Relationship Type="http://schemas.openxmlformats.org/officeDocument/2006/relationships/slide" Target="/ppt/slides/slide4.xml" Id="Rabbefb4e986d4fac" /><Relationship Type="http://schemas.openxmlformats.org/officeDocument/2006/relationships/slide" Target="/ppt/slides/slide5.xml" Id="R18eb1f8a2262448f" /><Relationship Type="http://schemas.openxmlformats.org/officeDocument/2006/relationships/slide" Target="/ppt/slides/slide6.xml" Id="R6f13b2fc1cf64035" /><Relationship Type="http://schemas.openxmlformats.org/officeDocument/2006/relationships/slide" Target="/ppt/slides/slide7.xml" Id="Re7378f53427d43f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40194130c6b400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dfb3785b30438c" /><Relationship Type="http://schemas.openxmlformats.org/officeDocument/2006/relationships/theme" Target="/ppt/slideMasters/theme/theme1.xml" Id="R8b3440d65586404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cdfb3785b30438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26f65db0ef481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47b7e90d4b40c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496a6779da49a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6b3e4f1d5440c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d1592046b44d0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ffdd2f496d4ae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57a034fac24ac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BAKKELY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BAKKELY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BAKKELY HOLDING AS ble etablert [år] og holder til i Bindalseidet.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BAKKELY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BAKKELY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BAKKELY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−38 893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2 818 534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83 387 455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83 543 890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BAKKELY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BERG-HANSEN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BAKKELY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Otervikveien 116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7982 Bindalseidet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924 280 360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BAKKELY HOLDING AS</a:t>
            </a:r>
          </a:p>
        </p:txBody>
      </p:sp>
    </p:spTree>
  </p:cSld>
  <p:clrMapOvr>
    <a:masterClrMapping xmlns:a="http://schemas.openxmlformats.org/drawingml/2006/main"/>
  </p:clrMapOvr>
</p:sld>
</file>