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c468580557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86b8776ca24dc3"/>
  </p:sldMasterIdLst>
  <p:sldIdLst>
    <p:sldId xmlns:r="http://schemas.openxmlformats.org/officeDocument/2006/relationships" id="256" r:id="Re5255c16ce154a61"/>
    <p:sldId xmlns:r="http://schemas.openxmlformats.org/officeDocument/2006/relationships" id="257" r:id="R85da92dea3cd4bf2"/>
    <p:sldId xmlns:r="http://schemas.openxmlformats.org/officeDocument/2006/relationships" id="258" r:id="R33d754dfeff843e3"/>
    <p:sldId xmlns:r="http://schemas.openxmlformats.org/officeDocument/2006/relationships" id="259" r:id="Ree1e9c75bff64d93"/>
    <p:sldId xmlns:r="http://schemas.openxmlformats.org/officeDocument/2006/relationships" id="260" r:id="R53ee383c7dd54901"/>
    <p:sldId xmlns:r="http://schemas.openxmlformats.org/officeDocument/2006/relationships" id="261" r:id="R3bdc1ca2e71c41ed"/>
    <p:sldId xmlns:r="http://schemas.openxmlformats.org/officeDocument/2006/relationships" id="262" r:id="R0192ae1f90234b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86b8776ca24dc3" /><Relationship Type="http://schemas.openxmlformats.org/officeDocument/2006/relationships/slide" Target="/ppt/slides/slide1.xml" Id="Re5255c16ce154a61" /><Relationship Type="http://schemas.openxmlformats.org/officeDocument/2006/relationships/slide" Target="/ppt/slides/slide2.xml" Id="R85da92dea3cd4bf2" /><Relationship Type="http://schemas.openxmlformats.org/officeDocument/2006/relationships/slide" Target="/ppt/slides/slide3.xml" Id="R33d754dfeff843e3" /><Relationship Type="http://schemas.openxmlformats.org/officeDocument/2006/relationships/slide" Target="/ppt/slides/slide4.xml" Id="Ree1e9c75bff64d93" /><Relationship Type="http://schemas.openxmlformats.org/officeDocument/2006/relationships/slide" Target="/ppt/slides/slide5.xml" Id="R53ee383c7dd54901" /><Relationship Type="http://schemas.openxmlformats.org/officeDocument/2006/relationships/slide" Target="/ppt/slides/slide6.xml" Id="R3bdc1ca2e71c41ed" /><Relationship Type="http://schemas.openxmlformats.org/officeDocument/2006/relationships/slide" Target="/ppt/slides/slide7.xml" Id="R0192ae1f90234b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664bcc53143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7d3bedd6f4930" /><Relationship Type="http://schemas.openxmlformats.org/officeDocument/2006/relationships/theme" Target="/ppt/slideMasters/theme/theme1.xml" Id="R0a6f3a7360df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07d3bedd6f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3e276322743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5c4b63f9242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af76ec8f34d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8bebe070d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775890cc94a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7d0a326f9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72ef5df7a48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MILEKÅSA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MILEKÅSA HOLDING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1 487 197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1 447 239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1 553 194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17 061 937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17 072 058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BERGSKÅS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924 270 098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