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38fb6b687a4f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a086b40b554ff0"/>
  </p:sldMasterIdLst>
  <p:sldIdLst>
    <p:sldId xmlns:r="http://schemas.openxmlformats.org/officeDocument/2006/relationships" id="256" r:id="R3dadc6c3899d4829"/>
    <p:sldId xmlns:r="http://schemas.openxmlformats.org/officeDocument/2006/relationships" id="257" r:id="R8f91addcdddd4e1c"/>
    <p:sldId xmlns:r="http://schemas.openxmlformats.org/officeDocument/2006/relationships" id="258" r:id="R6188c0db00b54334"/>
    <p:sldId xmlns:r="http://schemas.openxmlformats.org/officeDocument/2006/relationships" id="259" r:id="R36bcb6a425f140b7"/>
    <p:sldId xmlns:r="http://schemas.openxmlformats.org/officeDocument/2006/relationships" id="260" r:id="R7388296850d14151"/>
    <p:sldId xmlns:r="http://schemas.openxmlformats.org/officeDocument/2006/relationships" id="261" r:id="R4a91e7426fd6433d"/>
    <p:sldId xmlns:r="http://schemas.openxmlformats.org/officeDocument/2006/relationships" id="262" r:id="Rdacfabf0947d40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086b40b554ff0" /><Relationship Type="http://schemas.openxmlformats.org/officeDocument/2006/relationships/slide" Target="/ppt/slides/slide1.xml" Id="R3dadc6c3899d4829" /><Relationship Type="http://schemas.openxmlformats.org/officeDocument/2006/relationships/slide" Target="/ppt/slides/slide2.xml" Id="R8f91addcdddd4e1c" /><Relationship Type="http://schemas.openxmlformats.org/officeDocument/2006/relationships/slide" Target="/ppt/slides/slide3.xml" Id="R6188c0db00b54334" /><Relationship Type="http://schemas.openxmlformats.org/officeDocument/2006/relationships/slide" Target="/ppt/slides/slide4.xml" Id="R36bcb6a425f140b7" /><Relationship Type="http://schemas.openxmlformats.org/officeDocument/2006/relationships/slide" Target="/ppt/slides/slide5.xml" Id="R7388296850d14151" /><Relationship Type="http://schemas.openxmlformats.org/officeDocument/2006/relationships/slide" Target="/ppt/slides/slide6.xml" Id="R4a91e7426fd6433d" /><Relationship Type="http://schemas.openxmlformats.org/officeDocument/2006/relationships/slide" Target="/ppt/slides/slide7.xml" Id="Rdacfabf0947d40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6f189b59044d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5db53117f497e" /><Relationship Type="http://schemas.openxmlformats.org/officeDocument/2006/relationships/theme" Target="/ppt/slideMasters/theme/theme1.xml" Id="R6cd39d58126b45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05db53117f49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9ce3a77c74a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bf7f23d464e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ad53352b140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c0474c9134c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4372e652a49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f6ca7626847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497ab3e1e4b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BERGSKÅS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BERGSKÅS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6 241 851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24 007 837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25 508 485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BERGSKÅS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Skaustranda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924 270 063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BERGSKÅS HOLDING AS</a:t>
            </a:r>
          </a:p>
        </p:txBody>
      </p:sp>
    </p:spTree>
  </p:cSld>
  <p:clrMapOvr>
    <a:masterClrMapping xmlns:a="http://schemas.openxmlformats.org/drawingml/2006/main"/>
  </p:clrMapOvr>
</p:sld>
</file>