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4eca6a8c73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4656820a7d4c18"/>
  </p:sldMasterIdLst>
  <p:sldIdLst>
    <p:sldId xmlns:r="http://schemas.openxmlformats.org/officeDocument/2006/relationships" id="256" r:id="Rc0c6bd63fbb045ab"/>
    <p:sldId xmlns:r="http://schemas.openxmlformats.org/officeDocument/2006/relationships" id="257" r:id="Raf2ed16a6e2643fa"/>
    <p:sldId xmlns:r="http://schemas.openxmlformats.org/officeDocument/2006/relationships" id="258" r:id="Rf552dd1805cf4a91"/>
    <p:sldId xmlns:r="http://schemas.openxmlformats.org/officeDocument/2006/relationships" id="259" r:id="R0a3fbe5a652f4085"/>
    <p:sldId xmlns:r="http://schemas.openxmlformats.org/officeDocument/2006/relationships" id="260" r:id="Rdcb626d0a9e647f2"/>
    <p:sldId xmlns:r="http://schemas.openxmlformats.org/officeDocument/2006/relationships" id="261" r:id="R615b65322a194d90"/>
    <p:sldId xmlns:r="http://schemas.openxmlformats.org/officeDocument/2006/relationships" id="262" r:id="Rf517d785e722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656820a7d4c18" /><Relationship Type="http://schemas.openxmlformats.org/officeDocument/2006/relationships/slide" Target="/ppt/slides/slide1.xml" Id="Rc0c6bd63fbb045ab" /><Relationship Type="http://schemas.openxmlformats.org/officeDocument/2006/relationships/slide" Target="/ppt/slides/slide2.xml" Id="Raf2ed16a6e2643fa" /><Relationship Type="http://schemas.openxmlformats.org/officeDocument/2006/relationships/slide" Target="/ppt/slides/slide3.xml" Id="Rf552dd1805cf4a91" /><Relationship Type="http://schemas.openxmlformats.org/officeDocument/2006/relationships/slide" Target="/ppt/slides/slide4.xml" Id="R0a3fbe5a652f4085" /><Relationship Type="http://schemas.openxmlformats.org/officeDocument/2006/relationships/slide" Target="/ppt/slides/slide5.xml" Id="Rdcb626d0a9e647f2" /><Relationship Type="http://schemas.openxmlformats.org/officeDocument/2006/relationships/slide" Target="/ppt/slides/slide6.xml" Id="R615b65322a194d90" /><Relationship Type="http://schemas.openxmlformats.org/officeDocument/2006/relationships/slide" Target="/ppt/slides/slide7.xml" Id="Rf517d785e722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00d81903d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aca6cd05a4793" /><Relationship Type="http://schemas.openxmlformats.org/officeDocument/2006/relationships/theme" Target="/ppt/slideMasters/theme/theme1.xml" Id="R2db0d3eee2a2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aca6cd05a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fc3cf55ef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c08ee9040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025ea205a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d22d74a04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54839e90a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999f502a9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760d0e25d49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20 962 512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112 226 488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115 463 546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