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ff90db7f0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7e9f9667143b5"/>
  </p:sldMasterIdLst>
  <p:sldIdLst>
    <p:sldId xmlns:r="http://schemas.openxmlformats.org/officeDocument/2006/relationships" id="256" r:id="R107ea92db14b4456"/>
    <p:sldId xmlns:r="http://schemas.openxmlformats.org/officeDocument/2006/relationships" id="257" r:id="Rc0f3dfa8f2864fc5"/>
    <p:sldId xmlns:r="http://schemas.openxmlformats.org/officeDocument/2006/relationships" id="258" r:id="Rc94fed9834284184"/>
    <p:sldId xmlns:r="http://schemas.openxmlformats.org/officeDocument/2006/relationships" id="259" r:id="R27ece0ad5a51467c"/>
    <p:sldId xmlns:r="http://schemas.openxmlformats.org/officeDocument/2006/relationships" id="260" r:id="R284867520a6b485e"/>
    <p:sldId xmlns:r="http://schemas.openxmlformats.org/officeDocument/2006/relationships" id="261" r:id="Rd6350127649b4ecb"/>
    <p:sldId xmlns:r="http://schemas.openxmlformats.org/officeDocument/2006/relationships" id="262" r:id="Rda5359668a19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7e9f9667143b5" /><Relationship Type="http://schemas.openxmlformats.org/officeDocument/2006/relationships/slide" Target="/ppt/slides/slide1.xml" Id="R107ea92db14b4456" /><Relationship Type="http://schemas.openxmlformats.org/officeDocument/2006/relationships/slide" Target="/ppt/slides/slide2.xml" Id="Rc0f3dfa8f2864fc5" /><Relationship Type="http://schemas.openxmlformats.org/officeDocument/2006/relationships/slide" Target="/ppt/slides/slide3.xml" Id="Rc94fed9834284184" /><Relationship Type="http://schemas.openxmlformats.org/officeDocument/2006/relationships/slide" Target="/ppt/slides/slide4.xml" Id="R27ece0ad5a51467c" /><Relationship Type="http://schemas.openxmlformats.org/officeDocument/2006/relationships/slide" Target="/ppt/slides/slide5.xml" Id="R284867520a6b485e" /><Relationship Type="http://schemas.openxmlformats.org/officeDocument/2006/relationships/slide" Target="/ppt/slides/slide6.xml" Id="Rd6350127649b4ecb" /><Relationship Type="http://schemas.openxmlformats.org/officeDocument/2006/relationships/slide" Target="/ppt/slides/slide7.xml" Id="Rda5359668a19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4eb466397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ed5c2e814192" /><Relationship Type="http://schemas.openxmlformats.org/officeDocument/2006/relationships/theme" Target="/ppt/slideMasters/theme/theme1.xml" Id="R59c715bf4993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eed5c2e81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5f7334ff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07d1c06f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1041e367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890fb7c5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39ad738c0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db3abc8a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e8005fa6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INGVILD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