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c93cf5ad0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eec41b0f54f05"/>
  </p:sldMasterIdLst>
  <p:sldIdLst>
    <p:sldId xmlns:r="http://schemas.openxmlformats.org/officeDocument/2006/relationships" id="256" r:id="R22bbeda8ab42415a"/>
    <p:sldId xmlns:r="http://schemas.openxmlformats.org/officeDocument/2006/relationships" id="257" r:id="R864970fa1dce4552"/>
    <p:sldId xmlns:r="http://schemas.openxmlformats.org/officeDocument/2006/relationships" id="258" r:id="R878071b11c7a4aaf"/>
    <p:sldId xmlns:r="http://schemas.openxmlformats.org/officeDocument/2006/relationships" id="259" r:id="R519bbab349a949f1"/>
    <p:sldId xmlns:r="http://schemas.openxmlformats.org/officeDocument/2006/relationships" id="260" r:id="Rb121feceea85433d"/>
    <p:sldId xmlns:r="http://schemas.openxmlformats.org/officeDocument/2006/relationships" id="261" r:id="R1781764749a44b2a"/>
    <p:sldId xmlns:r="http://schemas.openxmlformats.org/officeDocument/2006/relationships" id="262" r:id="Raaadf19ef4bc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eec41b0f54f05" /><Relationship Type="http://schemas.openxmlformats.org/officeDocument/2006/relationships/slide" Target="/ppt/slides/slide1.xml" Id="R22bbeda8ab42415a" /><Relationship Type="http://schemas.openxmlformats.org/officeDocument/2006/relationships/slide" Target="/ppt/slides/slide2.xml" Id="R864970fa1dce4552" /><Relationship Type="http://schemas.openxmlformats.org/officeDocument/2006/relationships/slide" Target="/ppt/slides/slide3.xml" Id="R878071b11c7a4aaf" /><Relationship Type="http://schemas.openxmlformats.org/officeDocument/2006/relationships/slide" Target="/ppt/slides/slide4.xml" Id="R519bbab349a949f1" /><Relationship Type="http://schemas.openxmlformats.org/officeDocument/2006/relationships/slide" Target="/ppt/slides/slide5.xml" Id="Rb121feceea85433d" /><Relationship Type="http://schemas.openxmlformats.org/officeDocument/2006/relationships/slide" Target="/ppt/slides/slide6.xml" Id="R1781764749a44b2a" /><Relationship Type="http://schemas.openxmlformats.org/officeDocument/2006/relationships/slide" Target="/ppt/slides/slide7.xml" Id="Raaadf19ef4bc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baa62ce23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1af7d2524871" /><Relationship Type="http://schemas.openxmlformats.org/officeDocument/2006/relationships/theme" Target="/ppt/slideMasters/theme/theme1.xml" Id="R180734a2641c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81af7d252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409aed49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4c662a84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8a4c708f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34efc293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5a2358c0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256dc0b8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4c617b411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