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83163580554a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70c6f787fe4896"/>
  </p:sldMasterIdLst>
  <p:sldIdLst>
    <p:sldId xmlns:r="http://schemas.openxmlformats.org/officeDocument/2006/relationships" id="256" r:id="Rba5bbf846a8844ff"/>
    <p:sldId xmlns:r="http://schemas.openxmlformats.org/officeDocument/2006/relationships" id="257" r:id="Re5cbbc259cbf478b"/>
    <p:sldId xmlns:r="http://schemas.openxmlformats.org/officeDocument/2006/relationships" id="258" r:id="R3ebb135df1804e21"/>
    <p:sldId xmlns:r="http://schemas.openxmlformats.org/officeDocument/2006/relationships" id="259" r:id="R342cff3e04944db4"/>
    <p:sldId xmlns:r="http://schemas.openxmlformats.org/officeDocument/2006/relationships" id="260" r:id="R164444df96414403"/>
    <p:sldId xmlns:r="http://schemas.openxmlformats.org/officeDocument/2006/relationships" id="261" r:id="R41bdd5bf40be4982"/>
    <p:sldId xmlns:r="http://schemas.openxmlformats.org/officeDocument/2006/relationships" id="262" r:id="R053982da68a6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0c6f787fe4896" /><Relationship Type="http://schemas.openxmlformats.org/officeDocument/2006/relationships/slide" Target="/ppt/slides/slide1.xml" Id="Rba5bbf846a8844ff" /><Relationship Type="http://schemas.openxmlformats.org/officeDocument/2006/relationships/slide" Target="/ppt/slides/slide2.xml" Id="Re5cbbc259cbf478b" /><Relationship Type="http://schemas.openxmlformats.org/officeDocument/2006/relationships/slide" Target="/ppt/slides/slide3.xml" Id="R3ebb135df1804e21" /><Relationship Type="http://schemas.openxmlformats.org/officeDocument/2006/relationships/slide" Target="/ppt/slides/slide4.xml" Id="R342cff3e04944db4" /><Relationship Type="http://schemas.openxmlformats.org/officeDocument/2006/relationships/slide" Target="/ppt/slides/slide5.xml" Id="R164444df96414403" /><Relationship Type="http://schemas.openxmlformats.org/officeDocument/2006/relationships/slide" Target="/ppt/slides/slide6.xml" Id="R41bdd5bf40be4982" /><Relationship Type="http://schemas.openxmlformats.org/officeDocument/2006/relationships/slide" Target="/ppt/slides/slide7.xml" Id="R053982da68a6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7548236d024f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a5eb7b6b94399" /><Relationship Type="http://schemas.openxmlformats.org/officeDocument/2006/relationships/theme" Target="/ppt/slideMasters/theme/theme1.xml" Id="Rf042d12c65444a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0a5eb7b6b9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e7c6bde1349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7cebd24c54c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186e998a74c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9fc7bbe53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d880a6f3845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885fb513644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a0a43669948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KSA HOLDING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HOLDING II AS ble etablert [år] og holder til i Tjodalyng.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1 352 930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15 623 645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16 652 646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SANDNES  –  58,5 %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KSA HOLDING II AS  –  41,5 %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Østbyveien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3280 Tjodalyng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924 193 557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KSA HOLDING II AS</a:t>
            </a:r>
          </a:p>
        </p:txBody>
      </p:sp>
    </p:spTree>
  </p:cSld>
  <p:clrMapOvr>
    <a:masterClrMapping xmlns:a="http://schemas.openxmlformats.org/drawingml/2006/main"/>
  </p:clrMapOvr>
</p:sld>
</file>