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8cfa3d04c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c93dbfb1a4dcb"/>
  </p:sldMasterIdLst>
  <p:sldIdLst>
    <p:sldId xmlns:r="http://schemas.openxmlformats.org/officeDocument/2006/relationships" id="256" r:id="R8cad89dfa46f43fb"/>
    <p:sldId xmlns:r="http://schemas.openxmlformats.org/officeDocument/2006/relationships" id="257" r:id="R2548aa890e5a4cf8"/>
    <p:sldId xmlns:r="http://schemas.openxmlformats.org/officeDocument/2006/relationships" id="258" r:id="R717d9f9903b54947"/>
    <p:sldId xmlns:r="http://schemas.openxmlformats.org/officeDocument/2006/relationships" id="259" r:id="Ree03595b91c64f3e"/>
    <p:sldId xmlns:r="http://schemas.openxmlformats.org/officeDocument/2006/relationships" id="260" r:id="R784d5e4355fe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c93dbfb1a4dcb" /><Relationship Type="http://schemas.openxmlformats.org/officeDocument/2006/relationships/slide" Target="/ppt/slides/slide1.xml" Id="R8cad89dfa46f43fb" /><Relationship Type="http://schemas.openxmlformats.org/officeDocument/2006/relationships/slide" Target="/ppt/slides/slide2.xml" Id="R2548aa890e5a4cf8" /><Relationship Type="http://schemas.openxmlformats.org/officeDocument/2006/relationships/slide" Target="/ppt/slides/slide3.xml" Id="R717d9f9903b54947" /><Relationship Type="http://schemas.openxmlformats.org/officeDocument/2006/relationships/slide" Target="/ppt/slides/slide4.xml" Id="Ree03595b91c64f3e" /><Relationship Type="http://schemas.openxmlformats.org/officeDocument/2006/relationships/slide" Target="/ppt/slides/slide5.xml" Id="R784d5e4355fe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c27011c3e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7308499064a9a" /><Relationship Type="http://schemas.openxmlformats.org/officeDocument/2006/relationships/theme" Target="/ppt/slideMasters/theme/theme1.xml" Id="R8a4f69be0c01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730849906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ecb7b23c3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ff75701d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5b68af720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cc1f7220a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3fa6bb038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