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c9175ce12c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aaf4713da4015"/>
  </p:sldMasterIdLst>
  <p:sldIdLst>
    <p:sldId xmlns:r="http://schemas.openxmlformats.org/officeDocument/2006/relationships" id="256" r:id="Rf15054296b2d42aa"/>
    <p:sldId xmlns:r="http://schemas.openxmlformats.org/officeDocument/2006/relationships" id="257" r:id="R9f1a99b58e134d8e"/>
    <p:sldId xmlns:r="http://schemas.openxmlformats.org/officeDocument/2006/relationships" id="258" r:id="R18d2cd318ba74497"/>
    <p:sldId xmlns:r="http://schemas.openxmlformats.org/officeDocument/2006/relationships" id="259" r:id="Rbb9d571c5fef4754"/>
    <p:sldId xmlns:r="http://schemas.openxmlformats.org/officeDocument/2006/relationships" id="260" r:id="R33a7f6dd488e4fa7"/>
    <p:sldId xmlns:r="http://schemas.openxmlformats.org/officeDocument/2006/relationships" id="261" r:id="R800573fab79c45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aaf4713da4015" /><Relationship Type="http://schemas.openxmlformats.org/officeDocument/2006/relationships/slide" Target="/ppt/slides/slide1.xml" Id="Rf15054296b2d42aa" /><Relationship Type="http://schemas.openxmlformats.org/officeDocument/2006/relationships/slide" Target="/ppt/slides/slide2.xml" Id="R9f1a99b58e134d8e" /><Relationship Type="http://schemas.openxmlformats.org/officeDocument/2006/relationships/slide" Target="/ppt/slides/slide3.xml" Id="R18d2cd318ba74497" /><Relationship Type="http://schemas.openxmlformats.org/officeDocument/2006/relationships/slide" Target="/ppt/slides/slide4.xml" Id="Rbb9d571c5fef4754" /><Relationship Type="http://schemas.openxmlformats.org/officeDocument/2006/relationships/slide" Target="/ppt/slides/slide5.xml" Id="R33a7f6dd488e4fa7" /><Relationship Type="http://schemas.openxmlformats.org/officeDocument/2006/relationships/slide" Target="/ppt/slides/slide6.xml" Id="R800573fab79c45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c64a1107341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6cb458a8545e6" /><Relationship Type="http://schemas.openxmlformats.org/officeDocument/2006/relationships/theme" Target="/ppt/slideMasters/theme/theme1.xml" Id="R54f2e9ca996a48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56cb458a85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7f9eb71cd42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f7e4a48c543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3af38ac09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3cefcca984f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1f78811a543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afb1eac8145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PLUS-PLUS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Borupvej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Dk-4300 Holbæk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post@flattum.no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924 054 255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</a:t>
            </a:r>
          </a:p>
        </p:txBody>
      </p:sp>
    </p:spTree>
  </p:cSld>
  <p:clrMapOvr>
    <a:masterClrMapping xmlns:a="http://schemas.openxmlformats.org/drawingml/2006/main"/>
  </p:clrMapOvr>
</p:sld>
</file>