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894646311749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76ed72b6294a33"/>
  </p:sldMasterIdLst>
  <p:sldIdLst>
    <p:sldId xmlns:r="http://schemas.openxmlformats.org/officeDocument/2006/relationships" id="256" r:id="R853b501bd49045cf"/>
    <p:sldId xmlns:r="http://schemas.openxmlformats.org/officeDocument/2006/relationships" id="257" r:id="Rebb28034826c4d29"/>
    <p:sldId xmlns:r="http://schemas.openxmlformats.org/officeDocument/2006/relationships" id="258" r:id="R4880ac46dda54ce7"/>
    <p:sldId xmlns:r="http://schemas.openxmlformats.org/officeDocument/2006/relationships" id="259" r:id="R86a3cc3f73014963"/>
    <p:sldId xmlns:r="http://schemas.openxmlformats.org/officeDocument/2006/relationships" id="260" r:id="Rfdbd0a7fee0a4f61"/>
    <p:sldId xmlns:r="http://schemas.openxmlformats.org/officeDocument/2006/relationships" id="261" r:id="R14565cae16ad4d99"/>
    <p:sldId xmlns:r="http://schemas.openxmlformats.org/officeDocument/2006/relationships" id="262" r:id="R5650c62f5b214f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76ed72b6294a33" /><Relationship Type="http://schemas.openxmlformats.org/officeDocument/2006/relationships/slide" Target="/ppt/slides/slide1.xml" Id="R853b501bd49045cf" /><Relationship Type="http://schemas.openxmlformats.org/officeDocument/2006/relationships/slide" Target="/ppt/slides/slide2.xml" Id="Rebb28034826c4d29" /><Relationship Type="http://schemas.openxmlformats.org/officeDocument/2006/relationships/slide" Target="/ppt/slides/slide3.xml" Id="R4880ac46dda54ce7" /><Relationship Type="http://schemas.openxmlformats.org/officeDocument/2006/relationships/slide" Target="/ppt/slides/slide4.xml" Id="R86a3cc3f73014963" /><Relationship Type="http://schemas.openxmlformats.org/officeDocument/2006/relationships/slide" Target="/ppt/slides/slide5.xml" Id="Rfdbd0a7fee0a4f61" /><Relationship Type="http://schemas.openxmlformats.org/officeDocument/2006/relationships/slide" Target="/ppt/slides/slide6.xml" Id="R14565cae16ad4d99" /><Relationship Type="http://schemas.openxmlformats.org/officeDocument/2006/relationships/slide" Target="/ppt/slides/slide7.xml" Id="R5650c62f5b214f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55948f484d47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4536fcfa14cf2" /><Relationship Type="http://schemas.openxmlformats.org/officeDocument/2006/relationships/theme" Target="/ppt/slideMasters/theme/theme1.xml" Id="Rc1c06d69d48342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84536fcfa14c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3272c154648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f6baf86d44b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3de0e568947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29bdadc414f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9d5849e7342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cee6747e14c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1a0c9fce54e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KONGSKILEN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KONGSKILEN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103 162 800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103 134 674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102 339 784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50 717 924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56 236 075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BRØYMER CATHRINE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Risalléen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924 014 342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