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1f420e7a2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465442c8c46ae"/>
  </p:sldMasterIdLst>
  <p:sldIdLst>
    <p:sldId xmlns:r="http://schemas.openxmlformats.org/officeDocument/2006/relationships" id="256" r:id="R8c95baad73864b7a"/>
    <p:sldId xmlns:r="http://schemas.openxmlformats.org/officeDocument/2006/relationships" id="257" r:id="Rc2a5d08c36a14230"/>
    <p:sldId xmlns:r="http://schemas.openxmlformats.org/officeDocument/2006/relationships" id="258" r:id="Rc245672fa0d24606"/>
    <p:sldId xmlns:r="http://schemas.openxmlformats.org/officeDocument/2006/relationships" id="259" r:id="Rbc90891adaef4931"/>
    <p:sldId xmlns:r="http://schemas.openxmlformats.org/officeDocument/2006/relationships" id="260" r:id="R6b41d3706ebc4d11"/>
    <p:sldId xmlns:r="http://schemas.openxmlformats.org/officeDocument/2006/relationships" id="261" r:id="R539e55548e47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465442c8c46ae" /><Relationship Type="http://schemas.openxmlformats.org/officeDocument/2006/relationships/slide" Target="/ppt/slides/slide1.xml" Id="R8c95baad73864b7a" /><Relationship Type="http://schemas.openxmlformats.org/officeDocument/2006/relationships/slide" Target="/ppt/slides/slide2.xml" Id="Rc2a5d08c36a14230" /><Relationship Type="http://schemas.openxmlformats.org/officeDocument/2006/relationships/slide" Target="/ppt/slides/slide3.xml" Id="Rc245672fa0d24606" /><Relationship Type="http://schemas.openxmlformats.org/officeDocument/2006/relationships/slide" Target="/ppt/slides/slide4.xml" Id="Rbc90891adaef4931" /><Relationship Type="http://schemas.openxmlformats.org/officeDocument/2006/relationships/slide" Target="/ppt/slides/slide5.xml" Id="R6b41d3706ebc4d11" /><Relationship Type="http://schemas.openxmlformats.org/officeDocument/2006/relationships/slide" Target="/ppt/slides/slide6.xml" Id="R539e55548e47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71150a0e9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ab1a787d6438f" /><Relationship Type="http://schemas.openxmlformats.org/officeDocument/2006/relationships/theme" Target="/ppt/slideMasters/theme/theme1.xml" Id="R3e102ca79ddf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ab1a787d6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90102bd8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8ce8bd6c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116acf0b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4b406ee4d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cb1b18a10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3acec3d6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