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923692d444c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563108738147f3"/>
  </p:sldMasterIdLst>
  <p:sldIdLst>
    <p:sldId xmlns:r="http://schemas.openxmlformats.org/officeDocument/2006/relationships" id="256" r:id="R5dce41ad02134f92"/>
    <p:sldId xmlns:r="http://schemas.openxmlformats.org/officeDocument/2006/relationships" id="257" r:id="Rdf5020a365fc47dd"/>
    <p:sldId xmlns:r="http://schemas.openxmlformats.org/officeDocument/2006/relationships" id="258" r:id="Re7e0c6d2c79743c0"/>
    <p:sldId xmlns:r="http://schemas.openxmlformats.org/officeDocument/2006/relationships" id="259" r:id="R925ef45de42c44c0"/>
    <p:sldId xmlns:r="http://schemas.openxmlformats.org/officeDocument/2006/relationships" id="260" r:id="R0cc3095d0f1c4c7f"/>
    <p:sldId xmlns:r="http://schemas.openxmlformats.org/officeDocument/2006/relationships" id="261" r:id="R6f3b369f65044a96"/>
    <p:sldId xmlns:r="http://schemas.openxmlformats.org/officeDocument/2006/relationships" id="262" r:id="R3de50df11a3c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63108738147f3" /><Relationship Type="http://schemas.openxmlformats.org/officeDocument/2006/relationships/slide" Target="/ppt/slides/slide1.xml" Id="R5dce41ad02134f92" /><Relationship Type="http://schemas.openxmlformats.org/officeDocument/2006/relationships/slide" Target="/ppt/slides/slide2.xml" Id="Rdf5020a365fc47dd" /><Relationship Type="http://schemas.openxmlformats.org/officeDocument/2006/relationships/slide" Target="/ppt/slides/slide3.xml" Id="Re7e0c6d2c79743c0" /><Relationship Type="http://schemas.openxmlformats.org/officeDocument/2006/relationships/slide" Target="/ppt/slides/slide4.xml" Id="R925ef45de42c44c0" /><Relationship Type="http://schemas.openxmlformats.org/officeDocument/2006/relationships/slide" Target="/ppt/slides/slide5.xml" Id="R0cc3095d0f1c4c7f" /><Relationship Type="http://schemas.openxmlformats.org/officeDocument/2006/relationships/slide" Target="/ppt/slides/slide6.xml" Id="R6f3b369f65044a96" /><Relationship Type="http://schemas.openxmlformats.org/officeDocument/2006/relationships/slide" Target="/ppt/slides/slide7.xml" Id="R3de50df11a3c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be5ea9a88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77a65f5f34f03" /><Relationship Type="http://schemas.openxmlformats.org/officeDocument/2006/relationships/theme" Target="/ppt/slideMasters/theme/theme1.xml" Id="R98b69b7899294b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77a65f5f34f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3eeef02fa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9235bf59d40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99712fd88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4f98ad0a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fc4efc1c248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9602fba86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93adc6489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CJLIEN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CJLIEN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5 683 803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44 100 839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44 454 834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JOHAN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Troldhaugvegen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923 994 734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CJLIEN AS</a:t>
            </a:r>
          </a:p>
        </p:txBody>
      </p:sp>
    </p:spTree>
  </p:cSld>
  <p:clrMapOvr>
    <a:masterClrMapping xmlns:a="http://schemas.openxmlformats.org/drawingml/2006/main"/>
  </p:clrMapOvr>
</p:sld>
</file>