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f2e37122a2e47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9416307a3424cf9"/>
  </p:sldMasterIdLst>
  <p:sldIdLst>
    <p:sldId xmlns:r="http://schemas.openxmlformats.org/officeDocument/2006/relationships" id="256" r:id="R236f93d2494c4982"/>
    <p:sldId xmlns:r="http://schemas.openxmlformats.org/officeDocument/2006/relationships" id="257" r:id="Rc5105ba9261a48eb"/>
    <p:sldId xmlns:r="http://schemas.openxmlformats.org/officeDocument/2006/relationships" id="258" r:id="R73154ae5feef4de7"/>
    <p:sldId xmlns:r="http://schemas.openxmlformats.org/officeDocument/2006/relationships" id="259" r:id="R6c9ecf216b744195"/>
    <p:sldId xmlns:r="http://schemas.openxmlformats.org/officeDocument/2006/relationships" id="260" r:id="R1b5b6e1aff6c4c60"/>
    <p:sldId xmlns:r="http://schemas.openxmlformats.org/officeDocument/2006/relationships" id="261" r:id="Re14a027c0349417e"/>
    <p:sldId xmlns:r="http://schemas.openxmlformats.org/officeDocument/2006/relationships" id="262" r:id="Rd1bed9bea6bf476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416307a3424cf9" /><Relationship Type="http://schemas.openxmlformats.org/officeDocument/2006/relationships/slide" Target="/ppt/slides/slide1.xml" Id="R236f93d2494c4982" /><Relationship Type="http://schemas.openxmlformats.org/officeDocument/2006/relationships/slide" Target="/ppt/slides/slide2.xml" Id="Rc5105ba9261a48eb" /><Relationship Type="http://schemas.openxmlformats.org/officeDocument/2006/relationships/slide" Target="/ppt/slides/slide3.xml" Id="R73154ae5feef4de7" /><Relationship Type="http://schemas.openxmlformats.org/officeDocument/2006/relationships/slide" Target="/ppt/slides/slide4.xml" Id="R6c9ecf216b744195" /><Relationship Type="http://schemas.openxmlformats.org/officeDocument/2006/relationships/slide" Target="/ppt/slides/slide5.xml" Id="R1b5b6e1aff6c4c60" /><Relationship Type="http://schemas.openxmlformats.org/officeDocument/2006/relationships/slide" Target="/ppt/slides/slide6.xml" Id="Re14a027c0349417e" /><Relationship Type="http://schemas.openxmlformats.org/officeDocument/2006/relationships/slide" Target="/ppt/slides/slide7.xml" Id="Rd1bed9bea6bf476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b1e1924dec4a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839712724b46be" /><Relationship Type="http://schemas.openxmlformats.org/officeDocument/2006/relationships/theme" Target="/ppt/slideMasters/theme/theme1.xml" Id="Rc960d27a063a4c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7839712724b46b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1ea994ffc7408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a281146ac041d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78db9004634b9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4518b03f924c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8659ab54d643f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7952e8085f494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885a6c56074a9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MIKKEL MELHUS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MIKKEL MELHUS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MIKKEL MELHUS AS ble etablert [år] og holder til i Skedsmokorset.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MIKKEL MELHUS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MIKKEL MELHUS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MIKKEL MELHUS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−6 550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−6 459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273 621 729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273 634 229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MIKKEL MELHUS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MIKKEL MELHUS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MIKKEL MELHUS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Otto Olsen AS, Trondheimsveien 183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2020 Skedsmokorset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923 994 513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MIKKEL MELHUS AS</a:t>
            </a:r>
          </a:p>
        </p:txBody>
      </p:sp>
    </p:spTree>
  </p:cSld>
  <p:clrMapOvr>
    <a:masterClrMapping xmlns:a="http://schemas.openxmlformats.org/drawingml/2006/main"/>
  </p:clrMapOvr>
</p:sld>
</file>