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a4f7eca4245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2d64fa1ed4072"/>
  </p:sldMasterIdLst>
  <p:sldIdLst>
    <p:sldId xmlns:r="http://schemas.openxmlformats.org/officeDocument/2006/relationships" id="256" r:id="R6b77278bc1af497c"/>
    <p:sldId xmlns:r="http://schemas.openxmlformats.org/officeDocument/2006/relationships" id="257" r:id="R53fee6b47fe44ab0"/>
    <p:sldId xmlns:r="http://schemas.openxmlformats.org/officeDocument/2006/relationships" id="258" r:id="R54b176204ac34978"/>
    <p:sldId xmlns:r="http://schemas.openxmlformats.org/officeDocument/2006/relationships" id="259" r:id="R111e7498e4294b27"/>
    <p:sldId xmlns:r="http://schemas.openxmlformats.org/officeDocument/2006/relationships" id="260" r:id="Ra12f6c8701154add"/>
    <p:sldId xmlns:r="http://schemas.openxmlformats.org/officeDocument/2006/relationships" id="261" r:id="Rdfd6e90d366b42db"/>
    <p:sldId xmlns:r="http://schemas.openxmlformats.org/officeDocument/2006/relationships" id="262" r:id="R7924a72313d644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2d64fa1ed4072" /><Relationship Type="http://schemas.openxmlformats.org/officeDocument/2006/relationships/slide" Target="/ppt/slides/slide1.xml" Id="R6b77278bc1af497c" /><Relationship Type="http://schemas.openxmlformats.org/officeDocument/2006/relationships/slide" Target="/ppt/slides/slide2.xml" Id="R53fee6b47fe44ab0" /><Relationship Type="http://schemas.openxmlformats.org/officeDocument/2006/relationships/slide" Target="/ppt/slides/slide3.xml" Id="R54b176204ac34978" /><Relationship Type="http://schemas.openxmlformats.org/officeDocument/2006/relationships/slide" Target="/ppt/slides/slide4.xml" Id="R111e7498e4294b27" /><Relationship Type="http://schemas.openxmlformats.org/officeDocument/2006/relationships/slide" Target="/ppt/slides/slide5.xml" Id="Ra12f6c8701154add" /><Relationship Type="http://schemas.openxmlformats.org/officeDocument/2006/relationships/slide" Target="/ppt/slides/slide6.xml" Id="Rdfd6e90d366b42db" /><Relationship Type="http://schemas.openxmlformats.org/officeDocument/2006/relationships/slide" Target="/ppt/slides/slide7.xml" Id="R7924a72313d644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cb1cd1317d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cc113796f4c8a" /><Relationship Type="http://schemas.openxmlformats.org/officeDocument/2006/relationships/theme" Target="/ppt/slideMasters/theme/theme1.xml" Id="R557c964b1e3a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cc113796f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1bc162f96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4530256648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8f650d89449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d73ce11824f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3c6e790743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df890f9e7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0b9e9cbca40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AFALCH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AFALCH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5 749 468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FALCH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Falch, Damsgårdsveien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923 993 746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AFALCH INVEST AS</a:t>
            </a:r>
          </a:p>
        </p:txBody>
      </p:sp>
    </p:spTree>
  </p:cSld>
  <p:clrMapOvr>
    <a:masterClrMapping xmlns:a="http://schemas.openxmlformats.org/drawingml/2006/main"/>
  </p:clrMapOvr>
</p:sld>
</file>