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4a635e61e41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8337dde9024b86"/>
  </p:sldMasterIdLst>
  <p:sldIdLst>
    <p:sldId xmlns:r="http://schemas.openxmlformats.org/officeDocument/2006/relationships" id="256" r:id="R3f48be9e05674b6b"/>
    <p:sldId xmlns:r="http://schemas.openxmlformats.org/officeDocument/2006/relationships" id="257" r:id="R04b2b0db94bd49b0"/>
    <p:sldId xmlns:r="http://schemas.openxmlformats.org/officeDocument/2006/relationships" id="258" r:id="R116f73c92d124454"/>
    <p:sldId xmlns:r="http://schemas.openxmlformats.org/officeDocument/2006/relationships" id="259" r:id="R4351496386e44e16"/>
    <p:sldId xmlns:r="http://schemas.openxmlformats.org/officeDocument/2006/relationships" id="260" r:id="R694e39ee8b204b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337dde9024b86" /><Relationship Type="http://schemas.openxmlformats.org/officeDocument/2006/relationships/slide" Target="/ppt/slides/slide1.xml" Id="R3f48be9e05674b6b" /><Relationship Type="http://schemas.openxmlformats.org/officeDocument/2006/relationships/slide" Target="/ppt/slides/slide2.xml" Id="R04b2b0db94bd49b0" /><Relationship Type="http://schemas.openxmlformats.org/officeDocument/2006/relationships/slide" Target="/ppt/slides/slide3.xml" Id="R116f73c92d124454" /><Relationship Type="http://schemas.openxmlformats.org/officeDocument/2006/relationships/slide" Target="/ppt/slides/slide4.xml" Id="R4351496386e44e16" /><Relationship Type="http://schemas.openxmlformats.org/officeDocument/2006/relationships/slide" Target="/ppt/slides/slide5.xml" Id="R694e39ee8b204b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61cc9bf4041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8bf150fb74b5a" /><Relationship Type="http://schemas.openxmlformats.org/officeDocument/2006/relationships/theme" Target="/ppt/slideMasters/theme/theme1.xml" Id="R6ee3034ca7a7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8bf150fb74b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031147c7f47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689853e1a43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2c4786503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2991d5972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8f57a19cf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TEATERLAG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TEATERLAG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Totland, Sæbergvegen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kjetil@totland.net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923 968 873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