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0044349974a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7ae2789624966"/>
  </p:sldMasterIdLst>
  <p:sldIdLst>
    <p:sldId xmlns:r="http://schemas.openxmlformats.org/officeDocument/2006/relationships" id="256" r:id="R5f5e19028248452c"/>
    <p:sldId xmlns:r="http://schemas.openxmlformats.org/officeDocument/2006/relationships" id="257" r:id="R3a0a4b33ad0e4103"/>
    <p:sldId xmlns:r="http://schemas.openxmlformats.org/officeDocument/2006/relationships" id="258" r:id="Rf1ab7d9fb74845fb"/>
    <p:sldId xmlns:r="http://schemas.openxmlformats.org/officeDocument/2006/relationships" id="259" r:id="Rcd7ae34b415c4e3d"/>
    <p:sldId xmlns:r="http://schemas.openxmlformats.org/officeDocument/2006/relationships" id="260" r:id="R97f0a63942214654"/>
    <p:sldId xmlns:r="http://schemas.openxmlformats.org/officeDocument/2006/relationships" id="261" r:id="R76d9d434e04b48f8"/>
    <p:sldId xmlns:r="http://schemas.openxmlformats.org/officeDocument/2006/relationships" id="262" r:id="R2522d84519d24a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7ae2789624966" /><Relationship Type="http://schemas.openxmlformats.org/officeDocument/2006/relationships/slide" Target="/ppt/slides/slide1.xml" Id="R5f5e19028248452c" /><Relationship Type="http://schemas.openxmlformats.org/officeDocument/2006/relationships/slide" Target="/ppt/slides/slide2.xml" Id="R3a0a4b33ad0e4103" /><Relationship Type="http://schemas.openxmlformats.org/officeDocument/2006/relationships/slide" Target="/ppt/slides/slide3.xml" Id="Rf1ab7d9fb74845fb" /><Relationship Type="http://schemas.openxmlformats.org/officeDocument/2006/relationships/slide" Target="/ppt/slides/slide4.xml" Id="Rcd7ae34b415c4e3d" /><Relationship Type="http://schemas.openxmlformats.org/officeDocument/2006/relationships/slide" Target="/ppt/slides/slide5.xml" Id="R97f0a63942214654" /><Relationship Type="http://schemas.openxmlformats.org/officeDocument/2006/relationships/slide" Target="/ppt/slides/slide6.xml" Id="R76d9d434e04b48f8" /><Relationship Type="http://schemas.openxmlformats.org/officeDocument/2006/relationships/slide" Target="/ppt/slides/slide7.xml" Id="R2522d84519d24a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cc6c41902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578cd1cf43f0" /><Relationship Type="http://schemas.openxmlformats.org/officeDocument/2006/relationships/theme" Target="/ppt/slideMasters/theme/theme1.xml" Id="Rb3af1fa11877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9578cd1cf43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bba23eeea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cf05270fe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6a39440a5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0f76bbd02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af09b4906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0333cfa2e45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849dd93a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RAMA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RAMA 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221 365 882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222 103 863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NYTT FORETAK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923 884 602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RAMA TO AS</a:t>
            </a:r>
          </a:p>
        </p:txBody>
      </p:sp>
    </p:spTree>
  </p:cSld>
  <p:clrMapOvr>
    <a:masterClrMapping xmlns:a="http://schemas.openxmlformats.org/drawingml/2006/main"/>
  </p:clrMapOvr>
</p:sld>
</file>