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46aa664f6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e9e4d7dc44079"/>
  </p:sldMasterIdLst>
  <p:sldIdLst>
    <p:sldId xmlns:r="http://schemas.openxmlformats.org/officeDocument/2006/relationships" id="256" r:id="R2e91b6f5865e4fee"/>
    <p:sldId xmlns:r="http://schemas.openxmlformats.org/officeDocument/2006/relationships" id="257" r:id="R04fa8d48f66e4606"/>
    <p:sldId xmlns:r="http://schemas.openxmlformats.org/officeDocument/2006/relationships" id="258" r:id="R35343bd833594aaa"/>
    <p:sldId xmlns:r="http://schemas.openxmlformats.org/officeDocument/2006/relationships" id="259" r:id="R68248bded1fc48a9"/>
    <p:sldId xmlns:r="http://schemas.openxmlformats.org/officeDocument/2006/relationships" id="260" r:id="R3d67caf7cb524171"/>
    <p:sldId xmlns:r="http://schemas.openxmlformats.org/officeDocument/2006/relationships" id="261" r:id="R1afc7519c5a848f3"/>
    <p:sldId xmlns:r="http://schemas.openxmlformats.org/officeDocument/2006/relationships" id="262" r:id="Re601ab11c7f749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e9e4d7dc44079" /><Relationship Type="http://schemas.openxmlformats.org/officeDocument/2006/relationships/slide" Target="/ppt/slides/slide1.xml" Id="R2e91b6f5865e4fee" /><Relationship Type="http://schemas.openxmlformats.org/officeDocument/2006/relationships/slide" Target="/ppt/slides/slide2.xml" Id="R04fa8d48f66e4606" /><Relationship Type="http://schemas.openxmlformats.org/officeDocument/2006/relationships/slide" Target="/ppt/slides/slide3.xml" Id="R35343bd833594aaa" /><Relationship Type="http://schemas.openxmlformats.org/officeDocument/2006/relationships/slide" Target="/ppt/slides/slide4.xml" Id="R68248bded1fc48a9" /><Relationship Type="http://schemas.openxmlformats.org/officeDocument/2006/relationships/slide" Target="/ppt/slides/slide5.xml" Id="R3d67caf7cb524171" /><Relationship Type="http://schemas.openxmlformats.org/officeDocument/2006/relationships/slide" Target="/ppt/slides/slide6.xml" Id="R1afc7519c5a848f3" /><Relationship Type="http://schemas.openxmlformats.org/officeDocument/2006/relationships/slide" Target="/ppt/slides/slide7.xml" Id="Re601ab11c7f749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7da7ea635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122e7aaf14323" /><Relationship Type="http://schemas.openxmlformats.org/officeDocument/2006/relationships/theme" Target="/ppt/slideMasters/theme/theme1.xml" Id="Rd757e15349aa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f122e7aaf1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fba53b4b4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6939a990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6040443f4b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33e25e98e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816c9339e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241160bd5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56010b991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SUPEREYE NETWORKS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SUPEREYE NETWORKS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ARNE JUSTAD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Larsen, Kornmoenga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