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59180e84c249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669225e090409d"/>
  </p:sldMasterIdLst>
  <p:sldIdLst>
    <p:sldId xmlns:r="http://schemas.openxmlformats.org/officeDocument/2006/relationships" id="256" r:id="Rc5d3c316d7be48b2"/>
    <p:sldId xmlns:r="http://schemas.openxmlformats.org/officeDocument/2006/relationships" id="257" r:id="R13edb952342b4b0a"/>
    <p:sldId xmlns:r="http://schemas.openxmlformats.org/officeDocument/2006/relationships" id="258" r:id="R62d15dc7ab244867"/>
    <p:sldId xmlns:r="http://schemas.openxmlformats.org/officeDocument/2006/relationships" id="259" r:id="R0c5cab83dadf481b"/>
    <p:sldId xmlns:r="http://schemas.openxmlformats.org/officeDocument/2006/relationships" id="260" r:id="R0ab923218086443a"/>
    <p:sldId xmlns:r="http://schemas.openxmlformats.org/officeDocument/2006/relationships" id="261" r:id="R1bf596d8c78e4216"/>
    <p:sldId xmlns:r="http://schemas.openxmlformats.org/officeDocument/2006/relationships" id="262" r:id="R266303ff358743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69225e090409d" /><Relationship Type="http://schemas.openxmlformats.org/officeDocument/2006/relationships/slide" Target="/ppt/slides/slide1.xml" Id="Rc5d3c316d7be48b2" /><Relationship Type="http://schemas.openxmlformats.org/officeDocument/2006/relationships/slide" Target="/ppt/slides/slide2.xml" Id="R13edb952342b4b0a" /><Relationship Type="http://schemas.openxmlformats.org/officeDocument/2006/relationships/slide" Target="/ppt/slides/slide3.xml" Id="R62d15dc7ab244867" /><Relationship Type="http://schemas.openxmlformats.org/officeDocument/2006/relationships/slide" Target="/ppt/slides/slide4.xml" Id="R0c5cab83dadf481b" /><Relationship Type="http://schemas.openxmlformats.org/officeDocument/2006/relationships/slide" Target="/ppt/slides/slide5.xml" Id="R0ab923218086443a" /><Relationship Type="http://schemas.openxmlformats.org/officeDocument/2006/relationships/slide" Target="/ppt/slides/slide6.xml" Id="R1bf596d8c78e4216" /><Relationship Type="http://schemas.openxmlformats.org/officeDocument/2006/relationships/slide" Target="/ppt/slides/slide7.xml" Id="R266303ff358743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36da594e954f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fa4188f7f4ac3" /><Relationship Type="http://schemas.openxmlformats.org/officeDocument/2006/relationships/theme" Target="/ppt/slideMasters/theme/theme1.xml" Id="Rda775bd354c549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afa4188f7f4a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7ce06448c4c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0c1cb314041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705554da448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3e3b867464b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05b68bad841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7d39d5eeb41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845d0877c48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BOKEMOA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BOKEMOA INVEST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1 191 544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3 126 429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3 126 429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LANDSVERK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923 825 215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