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60ca264b9c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5ab3ff38a04d60"/>
  </p:sldMasterIdLst>
  <p:sldIdLst>
    <p:sldId xmlns:r="http://schemas.openxmlformats.org/officeDocument/2006/relationships" id="256" r:id="R3c4d995f8f704847"/>
    <p:sldId xmlns:r="http://schemas.openxmlformats.org/officeDocument/2006/relationships" id="257" r:id="Rd14582de2819435b"/>
    <p:sldId xmlns:r="http://schemas.openxmlformats.org/officeDocument/2006/relationships" id="258" r:id="R744cb1e138df44ab"/>
    <p:sldId xmlns:r="http://schemas.openxmlformats.org/officeDocument/2006/relationships" id="259" r:id="Rc350c64c54994a20"/>
    <p:sldId xmlns:r="http://schemas.openxmlformats.org/officeDocument/2006/relationships" id="260" r:id="Rd9a49f692eb741f0"/>
    <p:sldId xmlns:r="http://schemas.openxmlformats.org/officeDocument/2006/relationships" id="261" r:id="Rde8b1202d6454f17"/>
    <p:sldId xmlns:r="http://schemas.openxmlformats.org/officeDocument/2006/relationships" id="262" r:id="R4726f84f2931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ab3ff38a04d60" /><Relationship Type="http://schemas.openxmlformats.org/officeDocument/2006/relationships/slide" Target="/ppt/slides/slide1.xml" Id="R3c4d995f8f704847" /><Relationship Type="http://schemas.openxmlformats.org/officeDocument/2006/relationships/slide" Target="/ppt/slides/slide2.xml" Id="Rd14582de2819435b" /><Relationship Type="http://schemas.openxmlformats.org/officeDocument/2006/relationships/slide" Target="/ppt/slides/slide3.xml" Id="R744cb1e138df44ab" /><Relationship Type="http://schemas.openxmlformats.org/officeDocument/2006/relationships/slide" Target="/ppt/slides/slide4.xml" Id="Rc350c64c54994a20" /><Relationship Type="http://schemas.openxmlformats.org/officeDocument/2006/relationships/slide" Target="/ppt/slides/slide5.xml" Id="Rd9a49f692eb741f0" /><Relationship Type="http://schemas.openxmlformats.org/officeDocument/2006/relationships/slide" Target="/ppt/slides/slide6.xml" Id="Rde8b1202d6454f17" /><Relationship Type="http://schemas.openxmlformats.org/officeDocument/2006/relationships/slide" Target="/ppt/slides/slide7.xml" Id="R4726f84f2931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36e2af50a4b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f99c0596406e" /><Relationship Type="http://schemas.openxmlformats.org/officeDocument/2006/relationships/theme" Target="/ppt/slideMasters/theme/theme1.xml" Id="Rb7cc3e0ddd22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7f99c059640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0746825f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bd1aa1ee8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7b1601e0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508bec797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74fa5ee041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2cbd349a9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7f506a653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 SYREVEGEN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SYREVEGEN HOLDING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915 465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OWE HØINES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Syrevegen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 SYREVEGEN HOLDING AS</a:t>
            </a:r>
          </a:p>
        </p:txBody>
      </p:sp>
    </p:spTree>
  </p:cSld>
  <p:clrMapOvr>
    <a:masterClrMapping xmlns:a="http://schemas.openxmlformats.org/drawingml/2006/main"/>
  </p:clrMapOvr>
</p:sld>
</file>