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10aacc5cc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fccb9ca4804cf4"/>
  </p:sldMasterIdLst>
  <p:sldIdLst>
    <p:sldId xmlns:r="http://schemas.openxmlformats.org/officeDocument/2006/relationships" id="256" r:id="R160caadf2b534ea1"/>
    <p:sldId xmlns:r="http://schemas.openxmlformats.org/officeDocument/2006/relationships" id="257" r:id="Rc732d952819f4eac"/>
    <p:sldId xmlns:r="http://schemas.openxmlformats.org/officeDocument/2006/relationships" id="258" r:id="R70e9921667784c87"/>
    <p:sldId xmlns:r="http://schemas.openxmlformats.org/officeDocument/2006/relationships" id="259" r:id="Re4e75c84d5f54abc"/>
    <p:sldId xmlns:r="http://schemas.openxmlformats.org/officeDocument/2006/relationships" id="260" r:id="Rbd2694445f6942ce"/>
    <p:sldId xmlns:r="http://schemas.openxmlformats.org/officeDocument/2006/relationships" id="261" r:id="R01bad32d5613452f"/>
    <p:sldId xmlns:r="http://schemas.openxmlformats.org/officeDocument/2006/relationships" id="262" r:id="Rdd01de9f738f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ccb9ca4804cf4" /><Relationship Type="http://schemas.openxmlformats.org/officeDocument/2006/relationships/slide" Target="/ppt/slides/slide1.xml" Id="R160caadf2b534ea1" /><Relationship Type="http://schemas.openxmlformats.org/officeDocument/2006/relationships/slide" Target="/ppt/slides/slide2.xml" Id="Rc732d952819f4eac" /><Relationship Type="http://schemas.openxmlformats.org/officeDocument/2006/relationships/slide" Target="/ppt/slides/slide3.xml" Id="R70e9921667784c87" /><Relationship Type="http://schemas.openxmlformats.org/officeDocument/2006/relationships/slide" Target="/ppt/slides/slide4.xml" Id="Re4e75c84d5f54abc" /><Relationship Type="http://schemas.openxmlformats.org/officeDocument/2006/relationships/slide" Target="/ppt/slides/slide5.xml" Id="Rbd2694445f6942ce" /><Relationship Type="http://schemas.openxmlformats.org/officeDocument/2006/relationships/slide" Target="/ppt/slides/slide6.xml" Id="R01bad32d5613452f" /><Relationship Type="http://schemas.openxmlformats.org/officeDocument/2006/relationships/slide" Target="/ppt/slides/slide7.xml" Id="Rdd01de9f738f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cdd82fbd840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267696d6c47dd" /><Relationship Type="http://schemas.openxmlformats.org/officeDocument/2006/relationships/theme" Target="/ppt/slideMasters/theme/theme1.xml" Id="Ra1347a8ee19a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b267696d6c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c520af24a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b48bf52d8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b71e854d048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474b6c50841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f75ef1dfd44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7472d973b41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53227c84443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GLIGAARD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GLIGAARD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6 614 809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124 485 037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125 661 975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LIGAARD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LIGAARD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7505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GLIGAARD HOLDING AS</a:t>
            </a:r>
          </a:p>
        </p:txBody>
      </p:sp>
    </p:spTree>
  </p:cSld>
  <p:clrMapOvr>
    <a:masterClrMapping xmlns:a="http://schemas.openxmlformats.org/drawingml/2006/main"/>
  </p:clrMapOvr>
</p:sld>
</file>