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fe4ccca51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9b13b90d84259"/>
  </p:sldMasterIdLst>
  <p:sldIdLst>
    <p:sldId xmlns:r="http://schemas.openxmlformats.org/officeDocument/2006/relationships" id="256" r:id="R96a0bb8132ca49e2"/>
    <p:sldId xmlns:r="http://schemas.openxmlformats.org/officeDocument/2006/relationships" id="257" r:id="Ra2267b2e7e504a92"/>
    <p:sldId xmlns:r="http://schemas.openxmlformats.org/officeDocument/2006/relationships" id="258" r:id="R54e6045eeb404c32"/>
    <p:sldId xmlns:r="http://schemas.openxmlformats.org/officeDocument/2006/relationships" id="259" r:id="R857fd52e3ba6483a"/>
    <p:sldId xmlns:r="http://schemas.openxmlformats.org/officeDocument/2006/relationships" id="260" r:id="R7c4a2a944a5241da"/>
    <p:sldId xmlns:r="http://schemas.openxmlformats.org/officeDocument/2006/relationships" id="261" r:id="R6872de3b2c8d47eb"/>
    <p:sldId xmlns:r="http://schemas.openxmlformats.org/officeDocument/2006/relationships" id="262" r:id="R7da6d0aa80df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9b13b90d84259" /><Relationship Type="http://schemas.openxmlformats.org/officeDocument/2006/relationships/slide" Target="/ppt/slides/slide1.xml" Id="R96a0bb8132ca49e2" /><Relationship Type="http://schemas.openxmlformats.org/officeDocument/2006/relationships/slide" Target="/ppt/slides/slide2.xml" Id="Ra2267b2e7e504a92" /><Relationship Type="http://schemas.openxmlformats.org/officeDocument/2006/relationships/slide" Target="/ppt/slides/slide3.xml" Id="R54e6045eeb404c32" /><Relationship Type="http://schemas.openxmlformats.org/officeDocument/2006/relationships/slide" Target="/ppt/slides/slide4.xml" Id="R857fd52e3ba6483a" /><Relationship Type="http://schemas.openxmlformats.org/officeDocument/2006/relationships/slide" Target="/ppt/slides/slide5.xml" Id="R7c4a2a944a5241da" /><Relationship Type="http://schemas.openxmlformats.org/officeDocument/2006/relationships/slide" Target="/ppt/slides/slide6.xml" Id="R6872de3b2c8d47eb" /><Relationship Type="http://schemas.openxmlformats.org/officeDocument/2006/relationships/slide" Target="/ppt/slides/slide7.xml" Id="R7da6d0aa80df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88814ed7f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a66523884aa4" /><Relationship Type="http://schemas.openxmlformats.org/officeDocument/2006/relationships/theme" Target="/ppt/slideMasters/theme/theme1.xml" Id="Re4fe768164a04c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2a6652388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a456f2b89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4be75ec42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6ac0e011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d45b8abbe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be945a26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b1cd9a01f49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82a952e31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BENSIN OG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BENSIN OG SERVICE AS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ANDRE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 Erik Solberg, Gamle Kongevei 4166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