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08888939b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932c776fb4898"/>
  </p:sldMasterIdLst>
  <p:sldIdLst>
    <p:sldId xmlns:r="http://schemas.openxmlformats.org/officeDocument/2006/relationships" id="256" r:id="Rc7286309ee4d430e"/>
    <p:sldId xmlns:r="http://schemas.openxmlformats.org/officeDocument/2006/relationships" id="257" r:id="R447ea253b5ca4e79"/>
    <p:sldId xmlns:r="http://schemas.openxmlformats.org/officeDocument/2006/relationships" id="258" r:id="Re24fae1a6a774a03"/>
    <p:sldId xmlns:r="http://schemas.openxmlformats.org/officeDocument/2006/relationships" id="259" r:id="Rcfe2bfcbf4c740a9"/>
    <p:sldId xmlns:r="http://schemas.openxmlformats.org/officeDocument/2006/relationships" id="260" r:id="Rf64dcb44256c4991"/>
    <p:sldId xmlns:r="http://schemas.openxmlformats.org/officeDocument/2006/relationships" id="261" r:id="R7a89bf8b73f44793"/>
    <p:sldId xmlns:r="http://schemas.openxmlformats.org/officeDocument/2006/relationships" id="262" r:id="R9062500a34b9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932c776fb4898" /><Relationship Type="http://schemas.openxmlformats.org/officeDocument/2006/relationships/slide" Target="/ppt/slides/slide1.xml" Id="Rc7286309ee4d430e" /><Relationship Type="http://schemas.openxmlformats.org/officeDocument/2006/relationships/slide" Target="/ppt/slides/slide2.xml" Id="R447ea253b5ca4e79" /><Relationship Type="http://schemas.openxmlformats.org/officeDocument/2006/relationships/slide" Target="/ppt/slides/slide3.xml" Id="Re24fae1a6a774a03" /><Relationship Type="http://schemas.openxmlformats.org/officeDocument/2006/relationships/slide" Target="/ppt/slides/slide4.xml" Id="Rcfe2bfcbf4c740a9" /><Relationship Type="http://schemas.openxmlformats.org/officeDocument/2006/relationships/slide" Target="/ppt/slides/slide5.xml" Id="Rf64dcb44256c4991" /><Relationship Type="http://schemas.openxmlformats.org/officeDocument/2006/relationships/slide" Target="/ppt/slides/slide6.xml" Id="R7a89bf8b73f44793" /><Relationship Type="http://schemas.openxmlformats.org/officeDocument/2006/relationships/slide" Target="/ppt/slides/slide7.xml" Id="R9062500a34b9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08abb6dfd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a9e9d87304ad1" /><Relationship Type="http://schemas.openxmlformats.org/officeDocument/2006/relationships/theme" Target="/ppt/slideMasters/theme/theme1.xml" Id="Ree4aa930a691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a9e9d8730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40fb6260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d0a74856d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d809e509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6d6f748a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9b386157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630b5c94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d6a0af370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PROKURIA POLAR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