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9088fea71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785e487ad41c6"/>
  </p:sldMasterIdLst>
  <p:sldIdLst>
    <p:sldId xmlns:r="http://schemas.openxmlformats.org/officeDocument/2006/relationships" id="256" r:id="R70e99e02dbd747ef"/>
    <p:sldId xmlns:r="http://schemas.openxmlformats.org/officeDocument/2006/relationships" id="257" r:id="Rf6c8643a569c45ec"/>
    <p:sldId xmlns:r="http://schemas.openxmlformats.org/officeDocument/2006/relationships" id="258" r:id="Rcb29714371c24adb"/>
    <p:sldId xmlns:r="http://schemas.openxmlformats.org/officeDocument/2006/relationships" id="259" r:id="Rd72689c7afdc41db"/>
    <p:sldId xmlns:r="http://schemas.openxmlformats.org/officeDocument/2006/relationships" id="260" r:id="Ra1f49cad78b949e9"/>
    <p:sldId xmlns:r="http://schemas.openxmlformats.org/officeDocument/2006/relationships" id="261" r:id="R763da60485a1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785e487ad41c6" /><Relationship Type="http://schemas.openxmlformats.org/officeDocument/2006/relationships/slide" Target="/ppt/slides/slide1.xml" Id="R70e99e02dbd747ef" /><Relationship Type="http://schemas.openxmlformats.org/officeDocument/2006/relationships/slide" Target="/ppt/slides/slide2.xml" Id="Rf6c8643a569c45ec" /><Relationship Type="http://schemas.openxmlformats.org/officeDocument/2006/relationships/slide" Target="/ppt/slides/slide3.xml" Id="Rcb29714371c24adb" /><Relationship Type="http://schemas.openxmlformats.org/officeDocument/2006/relationships/slide" Target="/ppt/slides/slide4.xml" Id="Rd72689c7afdc41db" /><Relationship Type="http://schemas.openxmlformats.org/officeDocument/2006/relationships/slide" Target="/ppt/slides/slide5.xml" Id="Ra1f49cad78b949e9" /><Relationship Type="http://schemas.openxmlformats.org/officeDocument/2006/relationships/slide" Target="/ppt/slides/slide6.xml" Id="R763da60485a1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ce5ffa664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d1433528a4a57" /><Relationship Type="http://schemas.openxmlformats.org/officeDocument/2006/relationships/theme" Target="/ppt/slideMasters/theme/theme1.xml" Id="Rac56cf75aa4a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d1433528a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d6a322c15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38d057f9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cb8ff4dd3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77e3a943a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c4dc8105f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81cc9778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