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40b5150f8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7de051459487a"/>
  </p:sldMasterIdLst>
  <p:sldIdLst>
    <p:sldId xmlns:r="http://schemas.openxmlformats.org/officeDocument/2006/relationships" id="256" r:id="Re1dd371ee07440b1"/>
    <p:sldId xmlns:r="http://schemas.openxmlformats.org/officeDocument/2006/relationships" id="257" r:id="R58ca431c5a614eea"/>
    <p:sldId xmlns:r="http://schemas.openxmlformats.org/officeDocument/2006/relationships" id="258" r:id="R34ed3d9280cf4607"/>
    <p:sldId xmlns:r="http://schemas.openxmlformats.org/officeDocument/2006/relationships" id="259" r:id="Rf250a65713054963"/>
    <p:sldId xmlns:r="http://schemas.openxmlformats.org/officeDocument/2006/relationships" id="260" r:id="R0ebe71a6ec1e4fc9"/>
    <p:sldId xmlns:r="http://schemas.openxmlformats.org/officeDocument/2006/relationships" id="261" r:id="Rb24f3dd6d7204e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7de051459487a" /><Relationship Type="http://schemas.openxmlformats.org/officeDocument/2006/relationships/slide" Target="/ppt/slides/slide1.xml" Id="Re1dd371ee07440b1" /><Relationship Type="http://schemas.openxmlformats.org/officeDocument/2006/relationships/slide" Target="/ppt/slides/slide2.xml" Id="R58ca431c5a614eea" /><Relationship Type="http://schemas.openxmlformats.org/officeDocument/2006/relationships/slide" Target="/ppt/slides/slide3.xml" Id="R34ed3d9280cf4607" /><Relationship Type="http://schemas.openxmlformats.org/officeDocument/2006/relationships/slide" Target="/ppt/slides/slide4.xml" Id="Rf250a65713054963" /><Relationship Type="http://schemas.openxmlformats.org/officeDocument/2006/relationships/slide" Target="/ppt/slides/slide5.xml" Id="R0ebe71a6ec1e4fc9" /><Relationship Type="http://schemas.openxmlformats.org/officeDocument/2006/relationships/slide" Target="/ppt/slides/slide6.xml" Id="Rb24f3dd6d7204e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54132fc284b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eeeef4150402f" /><Relationship Type="http://schemas.openxmlformats.org/officeDocument/2006/relationships/theme" Target="/ppt/slideMasters/theme/theme1.xml" Id="R56815cea936249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eeeef4150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42741eb2c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c6b73b88b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b45c9e6dd4b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1da5880f84f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4ff9573f541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2f3014d07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