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054cf7abc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64818a1964c05"/>
  </p:sldMasterIdLst>
  <p:sldIdLst>
    <p:sldId xmlns:r="http://schemas.openxmlformats.org/officeDocument/2006/relationships" id="256" r:id="Rb4c68d674b904030"/>
    <p:sldId xmlns:r="http://schemas.openxmlformats.org/officeDocument/2006/relationships" id="257" r:id="R21e755b0e203476f"/>
    <p:sldId xmlns:r="http://schemas.openxmlformats.org/officeDocument/2006/relationships" id="258" r:id="R004bf85c564c45db"/>
    <p:sldId xmlns:r="http://schemas.openxmlformats.org/officeDocument/2006/relationships" id="259" r:id="R8d256558a5054751"/>
    <p:sldId xmlns:r="http://schemas.openxmlformats.org/officeDocument/2006/relationships" id="260" r:id="R93ac69ecb0a740ce"/>
    <p:sldId xmlns:r="http://schemas.openxmlformats.org/officeDocument/2006/relationships" id="261" r:id="R8400ed25ebc44a9c"/>
    <p:sldId xmlns:r="http://schemas.openxmlformats.org/officeDocument/2006/relationships" id="262" r:id="R3c4eef71148a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64818a1964c05" /><Relationship Type="http://schemas.openxmlformats.org/officeDocument/2006/relationships/slide" Target="/ppt/slides/slide1.xml" Id="Rb4c68d674b904030" /><Relationship Type="http://schemas.openxmlformats.org/officeDocument/2006/relationships/slide" Target="/ppt/slides/slide2.xml" Id="R21e755b0e203476f" /><Relationship Type="http://schemas.openxmlformats.org/officeDocument/2006/relationships/slide" Target="/ppt/slides/slide3.xml" Id="R004bf85c564c45db" /><Relationship Type="http://schemas.openxmlformats.org/officeDocument/2006/relationships/slide" Target="/ppt/slides/slide4.xml" Id="R8d256558a5054751" /><Relationship Type="http://schemas.openxmlformats.org/officeDocument/2006/relationships/slide" Target="/ppt/slides/slide5.xml" Id="R93ac69ecb0a740ce" /><Relationship Type="http://schemas.openxmlformats.org/officeDocument/2006/relationships/slide" Target="/ppt/slides/slide6.xml" Id="R8400ed25ebc44a9c" /><Relationship Type="http://schemas.openxmlformats.org/officeDocument/2006/relationships/slide" Target="/ppt/slides/slide7.xml" Id="R3c4eef71148a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c647671de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93fa30e6440d" /><Relationship Type="http://schemas.openxmlformats.org/officeDocument/2006/relationships/theme" Target="/ppt/slideMasters/theme/theme1.xml" Id="R32d92716b13f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f93fa30e6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fd175e4d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892e07be8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fb7466c6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cd2d6ebd9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2006d5b1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d045aa14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d3a2ce36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