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01c25c48a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9fdf6463f4e00"/>
  </p:sldMasterIdLst>
  <p:sldIdLst>
    <p:sldId xmlns:r="http://schemas.openxmlformats.org/officeDocument/2006/relationships" id="256" r:id="R5e7af344604b4558"/>
    <p:sldId xmlns:r="http://schemas.openxmlformats.org/officeDocument/2006/relationships" id="257" r:id="Rf835a77555fd4ee9"/>
    <p:sldId xmlns:r="http://schemas.openxmlformats.org/officeDocument/2006/relationships" id="258" r:id="R71711c33ecb24217"/>
    <p:sldId xmlns:r="http://schemas.openxmlformats.org/officeDocument/2006/relationships" id="259" r:id="Rb8998a1f8b7b4386"/>
    <p:sldId xmlns:r="http://schemas.openxmlformats.org/officeDocument/2006/relationships" id="260" r:id="R2f872d13c0bc4b6c"/>
    <p:sldId xmlns:r="http://schemas.openxmlformats.org/officeDocument/2006/relationships" id="261" r:id="R272227b533e2420e"/>
    <p:sldId xmlns:r="http://schemas.openxmlformats.org/officeDocument/2006/relationships" id="262" r:id="R3347da106b274b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9fdf6463f4e00" /><Relationship Type="http://schemas.openxmlformats.org/officeDocument/2006/relationships/slide" Target="/ppt/slides/slide1.xml" Id="R5e7af344604b4558" /><Relationship Type="http://schemas.openxmlformats.org/officeDocument/2006/relationships/slide" Target="/ppt/slides/slide2.xml" Id="Rf835a77555fd4ee9" /><Relationship Type="http://schemas.openxmlformats.org/officeDocument/2006/relationships/slide" Target="/ppt/slides/slide3.xml" Id="R71711c33ecb24217" /><Relationship Type="http://schemas.openxmlformats.org/officeDocument/2006/relationships/slide" Target="/ppt/slides/slide4.xml" Id="Rb8998a1f8b7b4386" /><Relationship Type="http://schemas.openxmlformats.org/officeDocument/2006/relationships/slide" Target="/ppt/slides/slide5.xml" Id="R2f872d13c0bc4b6c" /><Relationship Type="http://schemas.openxmlformats.org/officeDocument/2006/relationships/slide" Target="/ppt/slides/slide6.xml" Id="R272227b533e2420e" /><Relationship Type="http://schemas.openxmlformats.org/officeDocument/2006/relationships/slide" Target="/ppt/slides/slide7.xml" Id="R3347da106b274b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20f9dff01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7b4368d25423a" /><Relationship Type="http://schemas.openxmlformats.org/officeDocument/2006/relationships/theme" Target="/ppt/slideMasters/theme/theme1.xml" Id="R27de21151ab7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77b4368d25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780c4c9c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78d52e630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590c90bd0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feac35c57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1e47f800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2cab475ea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2a1792233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