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0658359fa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311dcc7cb4d18"/>
  </p:sldMasterIdLst>
  <p:sldIdLst>
    <p:sldId xmlns:r="http://schemas.openxmlformats.org/officeDocument/2006/relationships" id="256" r:id="R8a310752f2dc453e"/>
    <p:sldId xmlns:r="http://schemas.openxmlformats.org/officeDocument/2006/relationships" id="257" r:id="Rc439ecd1e4f14ac4"/>
    <p:sldId xmlns:r="http://schemas.openxmlformats.org/officeDocument/2006/relationships" id="258" r:id="R977504297fad4f14"/>
    <p:sldId xmlns:r="http://schemas.openxmlformats.org/officeDocument/2006/relationships" id="259" r:id="R741032bc9ed14239"/>
    <p:sldId xmlns:r="http://schemas.openxmlformats.org/officeDocument/2006/relationships" id="260" r:id="R1e2d9af805fc40d4"/>
    <p:sldId xmlns:r="http://schemas.openxmlformats.org/officeDocument/2006/relationships" id="261" r:id="R000b97fe8c924144"/>
    <p:sldId xmlns:r="http://schemas.openxmlformats.org/officeDocument/2006/relationships" id="262" r:id="R69f3b028b1be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311dcc7cb4d18" /><Relationship Type="http://schemas.openxmlformats.org/officeDocument/2006/relationships/slide" Target="/ppt/slides/slide1.xml" Id="R8a310752f2dc453e" /><Relationship Type="http://schemas.openxmlformats.org/officeDocument/2006/relationships/slide" Target="/ppt/slides/slide2.xml" Id="Rc439ecd1e4f14ac4" /><Relationship Type="http://schemas.openxmlformats.org/officeDocument/2006/relationships/slide" Target="/ppt/slides/slide3.xml" Id="R977504297fad4f14" /><Relationship Type="http://schemas.openxmlformats.org/officeDocument/2006/relationships/slide" Target="/ppt/slides/slide4.xml" Id="R741032bc9ed14239" /><Relationship Type="http://schemas.openxmlformats.org/officeDocument/2006/relationships/slide" Target="/ppt/slides/slide5.xml" Id="R1e2d9af805fc40d4" /><Relationship Type="http://schemas.openxmlformats.org/officeDocument/2006/relationships/slide" Target="/ppt/slides/slide6.xml" Id="R000b97fe8c924144" /><Relationship Type="http://schemas.openxmlformats.org/officeDocument/2006/relationships/slide" Target="/ppt/slides/slide7.xml" Id="R69f3b028b1be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2be1d1176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1fc455cf74714" /><Relationship Type="http://schemas.openxmlformats.org/officeDocument/2006/relationships/theme" Target="/ppt/slideMasters/theme/theme1.xml" Id="R6921dd5feea9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11fc455cf7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d6288068b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81bad3dea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51dc4090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1d7d952a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e4400ab7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0ce650ec24f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77048bff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