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1de64631c343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b769c030a74772"/>
  </p:sldMasterIdLst>
  <p:sldIdLst>
    <p:sldId xmlns:r="http://schemas.openxmlformats.org/officeDocument/2006/relationships" id="256" r:id="R9ff62e7d87f44416"/>
    <p:sldId xmlns:r="http://schemas.openxmlformats.org/officeDocument/2006/relationships" id="257" r:id="R02b57ae8c3d748cf"/>
    <p:sldId xmlns:r="http://schemas.openxmlformats.org/officeDocument/2006/relationships" id="258" r:id="R0c24eb3fc53d4091"/>
    <p:sldId xmlns:r="http://schemas.openxmlformats.org/officeDocument/2006/relationships" id="259" r:id="R546312dc3ce24c4d"/>
    <p:sldId xmlns:r="http://schemas.openxmlformats.org/officeDocument/2006/relationships" id="260" r:id="Ra005f8b49a204782"/>
    <p:sldId xmlns:r="http://schemas.openxmlformats.org/officeDocument/2006/relationships" id="261" r:id="Rff512985ff124489"/>
    <p:sldId xmlns:r="http://schemas.openxmlformats.org/officeDocument/2006/relationships" id="262" r:id="Rf1c7395227ed4f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b769c030a74772" /><Relationship Type="http://schemas.openxmlformats.org/officeDocument/2006/relationships/slide" Target="/ppt/slides/slide1.xml" Id="R9ff62e7d87f44416" /><Relationship Type="http://schemas.openxmlformats.org/officeDocument/2006/relationships/slide" Target="/ppt/slides/slide2.xml" Id="R02b57ae8c3d748cf" /><Relationship Type="http://schemas.openxmlformats.org/officeDocument/2006/relationships/slide" Target="/ppt/slides/slide3.xml" Id="R0c24eb3fc53d4091" /><Relationship Type="http://schemas.openxmlformats.org/officeDocument/2006/relationships/slide" Target="/ppt/slides/slide4.xml" Id="R546312dc3ce24c4d" /><Relationship Type="http://schemas.openxmlformats.org/officeDocument/2006/relationships/slide" Target="/ppt/slides/slide5.xml" Id="Ra005f8b49a204782" /><Relationship Type="http://schemas.openxmlformats.org/officeDocument/2006/relationships/slide" Target="/ppt/slides/slide6.xml" Id="Rff512985ff124489" /><Relationship Type="http://schemas.openxmlformats.org/officeDocument/2006/relationships/slide" Target="/ppt/slides/slide7.xml" Id="Rf1c7395227ed4f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bda8cf23b4b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2e1fb97294732" /><Relationship Type="http://schemas.openxmlformats.org/officeDocument/2006/relationships/theme" Target="/ppt/slideMasters/theme/theme1.xml" Id="R78f85cecbe514f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72e1fb972947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ff53205f4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79b14cbbf46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ce9a717a84b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39cb54c3c43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50638a0c541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07afb62434d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ebdfc83f941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JOMANI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JOMANI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177 074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15 705 131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18 425 996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INGARD MEVÅG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Njåls vei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923 713 530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