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a4057ae2cc46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37b37f1c8e4d76"/>
  </p:sldMasterIdLst>
  <p:sldIdLst>
    <p:sldId xmlns:r="http://schemas.openxmlformats.org/officeDocument/2006/relationships" id="256" r:id="Rce08f9a45a3c4947"/>
    <p:sldId xmlns:r="http://schemas.openxmlformats.org/officeDocument/2006/relationships" id="257" r:id="R32f3198c87954e84"/>
    <p:sldId xmlns:r="http://schemas.openxmlformats.org/officeDocument/2006/relationships" id="258" r:id="Re07ea9cb83524c11"/>
    <p:sldId xmlns:r="http://schemas.openxmlformats.org/officeDocument/2006/relationships" id="259" r:id="R05df79bfeca2410b"/>
    <p:sldId xmlns:r="http://schemas.openxmlformats.org/officeDocument/2006/relationships" id="260" r:id="R1a44303c14c8489c"/>
    <p:sldId xmlns:r="http://schemas.openxmlformats.org/officeDocument/2006/relationships" id="261" r:id="R2a66411a38de4594"/>
    <p:sldId xmlns:r="http://schemas.openxmlformats.org/officeDocument/2006/relationships" id="262" r:id="R788bb3eca6344a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7b37f1c8e4d76" /><Relationship Type="http://schemas.openxmlformats.org/officeDocument/2006/relationships/slide" Target="/ppt/slides/slide1.xml" Id="Rce08f9a45a3c4947" /><Relationship Type="http://schemas.openxmlformats.org/officeDocument/2006/relationships/slide" Target="/ppt/slides/slide2.xml" Id="R32f3198c87954e84" /><Relationship Type="http://schemas.openxmlformats.org/officeDocument/2006/relationships/slide" Target="/ppt/slides/slide3.xml" Id="Re07ea9cb83524c11" /><Relationship Type="http://schemas.openxmlformats.org/officeDocument/2006/relationships/slide" Target="/ppt/slides/slide4.xml" Id="R05df79bfeca2410b" /><Relationship Type="http://schemas.openxmlformats.org/officeDocument/2006/relationships/slide" Target="/ppt/slides/slide5.xml" Id="R1a44303c14c8489c" /><Relationship Type="http://schemas.openxmlformats.org/officeDocument/2006/relationships/slide" Target="/ppt/slides/slide6.xml" Id="R2a66411a38de4594" /><Relationship Type="http://schemas.openxmlformats.org/officeDocument/2006/relationships/slide" Target="/ppt/slides/slide7.xml" Id="R788bb3eca6344a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f98f984a748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dcd76aeaa4fe3" /><Relationship Type="http://schemas.openxmlformats.org/officeDocument/2006/relationships/theme" Target="/ppt/slideMasters/theme/theme1.xml" Id="R8351c78257fa4f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5dcd76aeaa4f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0202845e443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5572becd745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6537b8f124e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cbe3d4d064b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efd6494db48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c9962b60343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0e4a8bab947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NILMAN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NILMAN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−340 388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6 594 051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239 826 108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257 457 791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NILS HERMAN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Richard Schage, Frognerseterveien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923 691 324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NILMAN HOLDING AS</a:t>
            </a:r>
          </a:p>
        </p:txBody>
      </p:sp>
    </p:spTree>
  </p:cSld>
  <p:clrMapOvr>
    <a:masterClrMapping xmlns:a="http://schemas.openxmlformats.org/drawingml/2006/main"/>
  </p:clrMapOvr>
</p:sld>
</file>