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a64dfb645f4f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22a432d0234bba"/>
  </p:sldMasterIdLst>
  <p:sldIdLst>
    <p:sldId xmlns:r="http://schemas.openxmlformats.org/officeDocument/2006/relationships" id="256" r:id="Rb0199ffc5bcb47a3"/>
    <p:sldId xmlns:r="http://schemas.openxmlformats.org/officeDocument/2006/relationships" id="257" r:id="Rc7d287e574544f14"/>
    <p:sldId xmlns:r="http://schemas.openxmlformats.org/officeDocument/2006/relationships" id="258" r:id="R0c0aa9c60a47416a"/>
    <p:sldId xmlns:r="http://schemas.openxmlformats.org/officeDocument/2006/relationships" id="259" r:id="R9e08733ff6a547ea"/>
    <p:sldId xmlns:r="http://schemas.openxmlformats.org/officeDocument/2006/relationships" id="260" r:id="Rc395cb84fca34084"/>
    <p:sldId xmlns:r="http://schemas.openxmlformats.org/officeDocument/2006/relationships" id="261" r:id="R3fe0fe6cff1e459f"/>
    <p:sldId xmlns:r="http://schemas.openxmlformats.org/officeDocument/2006/relationships" id="262" r:id="R541af8c95ca7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2a432d0234bba" /><Relationship Type="http://schemas.openxmlformats.org/officeDocument/2006/relationships/slide" Target="/ppt/slides/slide1.xml" Id="Rb0199ffc5bcb47a3" /><Relationship Type="http://schemas.openxmlformats.org/officeDocument/2006/relationships/slide" Target="/ppt/slides/slide2.xml" Id="Rc7d287e574544f14" /><Relationship Type="http://schemas.openxmlformats.org/officeDocument/2006/relationships/slide" Target="/ppt/slides/slide3.xml" Id="R0c0aa9c60a47416a" /><Relationship Type="http://schemas.openxmlformats.org/officeDocument/2006/relationships/slide" Target="/ppt/slides/slide4.xml" Id="R9e08733ff6a547ea" /><Relationship Type="http://schemas.openxmlformats.org/officeDocument/2006/relationships/slide" Target="/ppt/slides/slide5.xml" Id="Rc395cb84fca34084" /><Relationship Type="http://schemas.openxmlformats.org/officeDocument/2006/relationships/slide" Target="/ppt/slides/slide6.xml" Id="R3fe0fe6cff1e459f" /><Relationship Type="http://schemas.openxmlformats.org/officeDocument/2006/relationships/slide" Target="/ppt/slides/slide7.xml" Id="R541af8c95ca7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128f1dfac46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028c8222c49a2" /><Relationship Type="http://schemas.openxmlformats.org/officeDocument/2006/relationships/theme" Target="/ppt/slideMasters/theme/theme1.xml" Id="Redc2122359064b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1028c8222c49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b124cacc442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f8067a1404e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56a0f7b5e47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9475fb0e6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e8447ea4645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de9c0dbea4c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9752194b44b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5 670 111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6 378 654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Kopstad, Bergås terrasse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923 665 447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