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3e35d3336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6193950484b76"/>
  </p:sldMasterIdLst>
  <p:sldIdLst>
    <p:sldId xmlns:r="http://schemas.openxmlformats.org/officeDocument/2006/relationships" id="256" r:id="R0dbb4e0699b54775"/>
    <p:sldId xmlns:r="http://schemas.openxmlformats.org/officeDocument/2006/relationships" id="257" r:id="R55889dba246a426c"/>
    <p:sldId xmlns:r="http://schemas.openxmlformats.org/officeDocument/2006/relationships" id="258" r:id="R911f9fa323e54e83"/>
    <p:sldId xmlns:r="http://schemas.openxmlformats.org/officeDocument/2006/relationships" id="259" r:id="R5cb2db6684e9431b"/>
    <p:sldId xmlns:r="http://schemas.openxmlformats.org/officeDocument/2006/relationships" id="260" r:id="R050ea1977d434e26"/>
    <p:sldId xmlns:r="http://schemas.openxmlformats.org/officeDocument/2006/relationships" id="261" r:id="Re0d20bb4979e4a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6193950484b76" /><Relationship Type="http://schemas.openxmlformats.org/officeDocument/2006/relationships/slide" Target="/ppt/slides/slide1.xml" Id="R0dbb4e0699b54775" /><Relationship Type="http://schemas.openxmlformats.org/officeDocument/2006/relationships/slide" Target="/ppt/slides/slide2.xml" Id="R55889dba246a426c" /><Relationship Type="http://schemas.openxmlformats.org/officeDocument/2006/relationships/slide" Target="/ppt/slides/slide3.xml" Id="R911f9fa323e54e83" /><Relationship Type="http://schemas.openxmlformats.org/officeDocument/2006/relationships/slide" Target="/ppt/slides/slide4.xml" Id="R5cb2db6684e9431b" /><Relationship Type="http://schemas.openxmlformats.org/officeDocument/2006/relationships/slide" Target="/ppt/slides/slide5.xml" Id="R050ea1977d434e26" /><Relationship Type="http://schemas.openxmlformats.org/officeDocument/2006/relationships/slide" Target="/ppt/slides/slide6.xml" Id="Re0d20bb4979e4a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d732a8dd3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18b2b17a445e3" /><Relationship Type="http://schemas.openxmlformats.org/officeDocument/2006/relationships/theme" Target="/ppt/slideMasters/theme/theme1.xml" Id="Rcc2b0f904a13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18b2b17a4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89abd748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847ff8e4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ed32fc705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119d6ac34b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b00146d9a4d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bed30fab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Kopstad, Bergås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923 665 447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