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202d5df0da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018dc07fb49d0"/>
  </p:sldMasterIdLst>
  <p:sldIdLst>
    <p:sldId xmlns:r="http://schemas.openxmlformats.org/officeDocument/2006/relationships" id="256" r:id="R5f66b2d4ad4349df"/>
    <p:sldId xmlns:r="http://schemas.openxmlformats.org/officeDocument/2006/relationships" id="257" r:id="Raefacc95f2784ace"/>
    <p:sldId xmlns:r="http://schemas.openxmlformats.org/officeDocument/2006/relationships" id="258" r:id="Re83ee337c8d84d62"/>
    <p:sldId xmlns:r="http://schemas.openxmlformats.org/officeDocument/2006/relationships" id="259" r:id="Rfb21bbe4fb5e4651"/>
    <p:sldId xmlns:r="http://schemas.openxmlformats.org/officeDocument/2006/relationships" id="260" r:id="R15cf7c54a8c14bf4"/>
    <p:sldId xmlns:r="http://schemas.openxmlformats.org/officeDocument/2006/relationships" id="261" r:id="R1faba66cd98f42a0"/>
    <p:sldId xmlns:r="http://schemas.openxmlformats.org/officeDocument/2006/relationships" id="262" r:id="R6f9443a561e4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018dc07fb49d0" /><Relationship Type="http://schemas.openxmlformats.org/officeDocument/2006/relationships/slide" Target="/ppt/slides/slide1.xml" Id="R5f66b2d4ad4349df" /><Relationship Type="http://schemas.openxmlformats.org/officeDocument/2006/relationships/slide" Target="/ppt/slides/slide2.xml" Id="Raefacc95f2784ace" /><Relationship Type="http://schemas.openxmlformats.org/officeDocument/2006/relationships/slide" Target="/ppt/slides/slide3.xml" Id="Re83ee337c8d84d62" /><Relationship Type="http://schemas.openxmlformats.org/officeDocument/2006/relationships/slide" Target="/ppt/slides/slide4.xml" Id="Rfb21bbe4fb5e4651" /><Relationship Type="http://schemas.openxmlformats.org/officeDocument/2006/relationships/slide" Target="/ppt/slides/slide5.xml" Id="R15cf7c54a8c14bf4" /><Relationship Type="http://schemas.openxmlformats.org/officeDocument/2006/relationships/slide" Target="/ppt/slides/slide6.xml" Id="R1faba66cd98f42a0" /><Relationship Type="http://schemas.openxmlformats.org/officeDocument/2006/relationships/slide" Target="/ppt/slides/slide7.xml" Id="R6f9443a561e4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8fc216a9a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ca969bbe0409c" /><Relationship Type="http://schemas.openxmlformats.org/officeDocument/2006/relationships/theme" Target="/ppt/slideMasters/theme/theme1.xml" Id="R83784bf46efe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ca969bbe0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374057c90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bd0f28f584b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48d725437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1c0e5285d4f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6de6f4b84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93e2915a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594c99cc04b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7 489 695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56,8 %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ANDERS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IDA KRISTINE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Kure, Brøholtveien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