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f0e0c0858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081f0f8e64a29"/>
  </p:sldMasterIdLst>
  <p:sldIdLst>
    <p:sldId xmlns:r="http://schemas.openxmlformats.org/officeDocument/2006/relationships" id="256" r:id="Rd0419c0650fe4e84"/>
    <p:sldId xmlns:r="http://schemas.openxmlformats.org/officeDocument/2006/relationships" id="257" r:id="R803b1dc718c84c85"/>
    <p:sldId xmlns:r="http://schemas.openxmlformats.org/officeDocument/2006/relationships" id="258" r:id="R0483461219654a25"/>
    <p:sldId xmlns:r="http://schemas.openxmlformats.org/officeDocument/2006/relationships" id="259" r:id="R9df20bd72a5441f2"/>
    <p:sldId xmlns:r="http://schemas.openxmlformats.org/officeDocument/2006/relationships" id="260" r:id="Rd4d4b17e49824b8e"/>
    <p:sldId xmlns:r="http://schemas.openxmlformats.org/officeDocument/2006/relationships" id="261" r:id="R605948c52ee4486c"/>
    <p:sldId xmlns:r="http://schemas.openxmlformats.org/officeDocument/2006/relationships" id="262" r:id="R40a3efb59966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081f0f8e64a29" /><Relationship Type="http://schemas.openxmlformats.org/officeDocument/2006/relationships/slide" Target="/ppt/slides/slide1.xml" Id="Rd0419c0650fe4e84" /><Relationship Type="http://schemas.openxmlformats.org/officeDocument/2006/relationships/slide" Target="/ppt/slides/slide2.xml" Id="R803b1dc718c84c85" /><Relationship Type="http://schemas.openxmlformats.org/officeDocument/2006/relationships/slide" Target="/ppt/slides/slide3.xml" Id="R0483461219654a25" /><Relationship Type="http://schemas.openxmlformats.org/officeDocument/2006/relationships/slide" Target="/ppt/slides/slide4.xml" Id="R9df20bd72a5441f2" /><Relationship Type="http://schemas.openxmlformats.org/officeDocument/2006/relationships/slide" Target="/ppt/slides/slide5.xml" Id="Rd4d4b17e49824b8e" /><Relationship Type="http://schemas.openxmlformats.org/officeDocument/2006/relationships/slide" Target="/ppt/slides/slide6.xml" Id="R605948c52ee4486c" /><Relationship Type="http://schemas.openxmlformats.org/officeDocument/2006/relationships/slide" Target="/ppt/slides/slide7.xml" Id="R40a3efb59966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b5663f65c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7aa5c59e41e9" /><Relationship Type="http://schemas.openxmlformats.org/officeDocument/2006/relationships/theme" Target="/ppt/slideMasters/theme/theme1.xml" Id="R4d56c81064dd47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37aa5c59e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7e9ebdf1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1c59db1e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80afd1f18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6d51ea069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a6b3096e1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d0a5726b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6e36c5c24e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