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de8f69ec6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8a193fe5742a1"/>
  </p:sldMasterIdLst>
  <p:sldIdLst>
    <p:sldId xmlns:r="http://schemas.openxmlformats.org/officeDocument/2006/relationships" id="256" r:id="R1faaaee1c22e4e16"/>
    <p:sldId xmlns:r="http://schemas.openxmlformats.org/officeDocument/2006/relationships" id="257" r:id="R7b0f0ab6e8cc41db"/>
    <p:sldId xmlns:r="http://schemas.openxmlformats.org/officeDocument/2006/relationships" id="258" r:id="R255f66ef3da2447c"/>
    <p:sldId xmlns:r="http://schemas.openxmlformats.org/officeDocument/2006/relationships" id="259" r:id="R464d350c34844f9b"/>
    <p:sldId xmlns:r="http://schemas.openxmlformats.org/officeDocument/2006/relationships" id="260" r:id="R1ad54cee286147b6"/>
    <p:sldId xmlns:r="http://schemas.openxmlformats.org/officeDocument/2006/relationships" id="261" r:id="Rb66e2985aa864ea3"/>
    <p:sldId xmlns:r="http://schemas.openxmlformats.org/officeDocument/2006/relationships" id="262" r:id="Rc510b08cdf1a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8a193fe5742a1" /><Relationship Type="http://schemas.openxmlformats.org/officeDocument/2006/relationships/slide" Target="/ppt/slides/slide1.xml" Id="R1faaaee1c22e4e16" /><Relationship Type="http://schemas.openxmlformats.org/officeDocument/2006/relationships/slide" Target="/ppt/slides/slide2.xml" Id="R7b0f0ab6e8cc41db" /><Relationship Type="http://schemas.openxmlformats.org/officeDocument/2006/relationships/slide" Target="/ppt/slides/slide3.xml" Id="R255f66ef3da2447c" /><Relationship Type="http://schemas.openxmlformats.org/officeDocument/2006/relationships/slide" Target="/ppt/slides/slide4.xml" Id="R464d350c34844f9b" /><Relationship Type="http://schemas.openxmlformats.org/officeDocument/2006/relationships/slide" Target="/ppt/slides/slide5.xml" Id="R1ad54cee286147b6" /><Relationship Type="http://schemas.openxmlformats.org/officeDocument/2006/relationships/slide" Target="/ppt/slides/slide6.xml" Id="Rb66e2985aa864ea3" /><Relationship Type="http://schemas.openxmlformats.org/officeDocument/2006/relationships/slide" Target="/ppt/slides/slide7.xml" Id="Rc510b08cdf1a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18b5d1096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e4048a3a9453c" /><Relationship Type="http://schemas.openxmlformats.org/officeDocument/2006/relationships/theme" Target="/ppt/slideMasters/theme/theme1.xml" Id="R11ea8d6d36a4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e4048a3a9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af4e12a2b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e8b915c2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0025d9b1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031b55b8e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894960b2a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bed94c8c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124bed9c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