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aaf7644bcc740b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2a5c5fc6649448f"/>
  </p:sldMasterIdLst>
  <p:sldIdLst>
    <p:sldId xmlns:r="http://schemas.openxmlformats.org/officeDocument/2006/relationships" id="256" r:id="R43a58f6eba8c4a73"/>
    <p:sldId xmlns:r="http://schemas.openxmlformats.org/officeDocument/2006/relationships" id="257" r:id="R44468b87760648e5"/>
    <p:sldId xmlns:r="http://schemas.openxmlformats.org/officeDocument/2006/relationships" id="258" r:id="Rc31f36734a974796"/>
    <p:sldId xmlns:r="http://schemas.openxmlformats.org/officeDocument/2006/relationships" id="259" r:id="Ra5bc9b8dcc7940b8"/>
    <p:sldId xmlns:r="http://schemas.openxmlformats.org/officeDocument/2006/relationships" id="260" r:id="R87bb149916964a0b"/>
    <p:sldId xmlns:r="http://schemas.openxmlformats.org/officeDocument/2006/relationships" id="261" r:id="R5d638ac9fb5f45f6"/>
    <p:sldId xmlns:r="http://schemas.openxmlformats.org/officeDocument/2006/relationships" id="262" r:id="Raf5f6d31b14b444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2a5c5fc6649448f" /><Relationship Type="http://schemas.openxmlformats.org/officeDocument/2006/relationships/slide" Target="/ppt/slides/slide1.xml" Id="R43a58f6eba8c4a73" /><Relationship Type="http://schemas.openxmlformats.org/officeDocument/2006/relationships/slide" Target="/ppt/slides/slide2.xml" Id="R44468b87760648e5" /><Relationship Type="http://schemas.openxmlformats.org/officeDocument/2006/relationships/slide" Target="/ppt/slides/slide3.xml" Id="Rc31f36734a974796" /><Relationship Type="http://schemas.openxmlformats.org/officeDocument/2006/relationships/slide" Target="/ppt/slides/slide4.xml" Id="Ra5bc9b8dcc7940b8" /><Relationship Type="http://schemas.openxmlformats.org/officeDocument/2006/relationships/slide" Target="/ppt/slides/slide5.xml" Id="R87bb149916964a0b" /><Relationship Type="http://schemas.openxmlformats.org/officeDocument/2006/relationships/slide" Target="/ppt/slides/slide6.xml" Id="R5d638ac9fb5f45f6" /><Relationship Type="http://schemas.openxmlformats.org/officeDocument/2006/relationships/slide" Target="/ppt/slides/slide7.xml" Id="Raf5f6d31b14b444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838206c25ed4de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ed3bee3d5c40a6" /><Relationship Type="http://schemas.openxmlformats.org/officeDocument/2006/relationships/theme" Target="/ppt/slideMasters/theme/theme1.xml" Id="R3a74532793974de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1ed3bee3d5c40a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10c4e13757439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a1c851c4a1423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c0ef3cd2bb4af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9335f93b3b429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5241fdcdac4e3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b910628d7d4b9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cfa28d9016486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GULLTROST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GULLTROST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GULLTROST AS ble etablert [år] og holder til i Hafrsfjord.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GULLTROST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GULLTROST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GULLTROST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−1 985 924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1 638 981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58 975 566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61 247 192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GULLTROST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KJELL MORTEN JEKTEBERG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GULLTROST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Gjerdesvollen 20B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4045 Hafrsfjord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923 632 344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GULLTROST AS</a:t>
            </a:r>
          </a:p>
        </p:txBody>
      </p:sp>
    </p:spTree>
  </p:cSld>
  <p:clrMapOvr>
    <a:masterClrMapping xmlns:a="http://schemas.openxmlformats.org/drawingml/2006/main"/>
  </p:clrMapOvr>
</p:sld>
</file>