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cf1f66574348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c9efdc79bf446e"/>
  </p:sldMasterIdLst>
  <p:sldIdLst>
    <p:sldId xmlns:r="http://schemas.openxmlformats.org/officeDocument/2006/relationships" id="256" r:id="Rd5e27f7c2cf44a07"/>
    <p:sldId xmlns:r="http://schemas.openxmlformats.org/officeDocument/2006/relationships" id="257" r:id="Rf0663f3ce2d04a71"/>
    <p:sldId xmlns:r="http://schemas.openxmlformats.org/officeDocument/2006/relationships" id="258" r:id="R370b13e8b3a947cd"/>
    <p:sldId xmlns:r="http://schemas.openxmlformats.org/officeDocument/2006/relationships" id="259" r:id="R9d7ed06ef6e7454b"/>
    <p:sldId xmlns:r="http://schemas.openxmlformats.org/officeDocument/2006/relationships" id="260" r:id="R14cb7c9161474011"/>
    <p:sldId xmlns:r="http://schemas.openxmlformats.org/officeDocument/2006/relationships" id="261" r:id="R977c67072bb144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c9efdc79bf446e" /><Relationship Type="http://schemas.openxmlformats.org/officeDocument/2006/relationships/slide" Target="/ppt/slides/slide1.xml" Id="Rd5e27f7c2cf44a07" /><Relationship Type="http://schemas.openxmlformats.org/officeDocument/2006/relationships/slide" Target="/ppt/slides/slide2.xml" Id="Rf0663f3ce2d04a71" /><Relationship Type="http://schemas.openxmlformats.org/officeDocument/2006/relationships/slide" Target="/ppt/slides/slide3.xml" Id="R370b13e8b3a947cd" /><Relationship Type="http://schemas.openxmlformats.org/officeDocument/2006/relationships/slide" Target="/ppt/slides/slide4.xml" Id="R9d7ed06ef6e7454b" /><Relationship Type="http://schemas.openxmlformats.org/officeDocument/2006/relationships/slide" Target="/ppt/slides/slide5.xml" Id="R14cb7c9161474011" /><Relationship Type="http://schemas.openxmlformats.org/officeDocument/2006/relationships/slide" Target="/ppt/slides/slide6.xml" Id="R977c67072bb144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e40082962e43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be2002edb40bf" /><Relationship Type="http://schemas.openxmlformats.org/officeDocument/2006/relationships/theme" Target="/ppt/slideMasters/theme/theme1.xml" Id="R03cfc51a9bcf43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8be2002edb40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380578f2941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9839606a0446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00af39311d40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a2482d367b43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23ddd3098b49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fdd069eeb141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ARRAY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ARRAY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495 192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941 079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4 927 945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Luramyrveien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923 621 946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ARRAY AS</a:t>
            </a:r>
          </a:p>
        </p:txBody>
      </p:sp>
    </p:spTree>
  </p:cSld>
  <p:clrMapOvr>
    <a:masterClrMapping xmlns:a="http://schemas.openxmlformats.org/drawingml/2006/main"/>
  </p:clrMapOvr>
</p:sld>
</file>