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7db7dc45f9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04b9db0f4c44a0"/>
  </p:sldMasterIdLst>
  <p:sldIdLst>
    <p:sldId xmlns:r="http://schemas.openxmlformats.org/officeDocument/2006/relationships" id="256" r:id="Ra5826a462b594a66"/>
    <p:sldId xmlns:r="http://schemas.openxmlformats.org/officeDocument/2006/relationships" id="257" r:id="Ra9f6b4c3ce61444c"/>
    <p:sldId xmlns:r="http://schemas.openxmlformats.org/officeDocument/2006/relationships" id="258" r:id="R425f8d00ad5c411b"/>
    <p:sldId xmlns:r="http://schemas.openxmlformats.org/officeDocument/2006/relationships" id="259" r:id="Rc6312e30e0724b96"/>
    <p:sldId xmlns:r="http://schemas.openxmlformats.org/officeDocument/2006/relationships" id="260" r:id="R6df9d4d6e6ee4a39"/>
    <p:sldId xmlns:r="http://schemas.openxmlformats.org/officeDocument/2006/relationships" id="261" r:id="R312dad562e2546dd"/>
    <p:sldId xmlns:r="http://schemas.openxmlformats.org/officeDocument/2006/relationships" id="262" r:id="Re92383d7dd9d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4b9db0f4c44a0" /><Relationship Type="http://schemas.openxmlformats.org/officeDocument/2006/relationships/slide" Target="/ppt/slides/slide1.xml" Id="Ra5826a462b594a66" /><Relationship Type="http://schemas.openxmlformats.org/officeDocument/2006/relationships/slide" Target="/ppt/slides/slide2.xml" Id="Ra9f6b4c3ce61444c" /><Relationship Type="http://schemas.openxmlformats.org/officeDocument/2006/relationships/slide" Target="/ppt/slides/slide3.xml" Id="R425f8d00ad5c411b" /><Relationship Type="http://schemas.openxmlformats.org/officeDocument/2006/relationships/slide" Target="/ppt/slides/slide4.xml" Id="Rc6312e30e0724b96" /><Relationship Type="http://schemas.openxmlformats.org/officeDocument/2006/relationships/slide" Target="/ppt/slides/slide5.xml" Id="R6df9d4d6e6ee4a39" /><Relationship Type="http://schemas.openxmlformats.org/officeDocument/2006/relationships/slide" Target="/ppt/slides/slide6.xml" Id="R312dad562e2546dd" /><Relationship Type="http://schemas.openxmlformats.org/officeDocument/2006/relationships/slide" Target="/ppt/slides/slide7.xml" Id="Re92383d7dd9d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2a2cadcdd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2d0fc95784e9b" /><Relationship Type="http://schemas.openxmlformats.org/officeDocument/2006/relationships/theme" Target="/ppt/slideMasters/theme/theme1.xml" Id="R1514040786604e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2d0fc9578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711fd702a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ee835ccf442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98e85a64844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2a42a1d5042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200f54219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ce767297e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96487fe1446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AURLAND EIGE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EIGE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−1 384 816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−4 553 232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279 749 216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435 575 330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post@aurlandeige.no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923 619 291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