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c19092dc484a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e35247a6f54cd0"/>
  </p:sldMasterIdLst>
  <p:sldIdLst>
    <p:sldId xmlns:r="http://schemas.openxmlformats.org/officeDocument/2006/relationships" id="256" r:id="R3b3df5cfa9424b28"/>
    <p:sldId xmlns:r="http://schemas.openxmlformats.org/officeDocument/2006/relationships" id="257" r:id="Re0b30f48df7442ce"/>
    <p:sldId xmlns:r="http://schemas.openxmlformats.org/officeDocument/2006/relationships" id="258" r:id="R5b43850cfa004941"/>
    <p:sldId xmlns:r="http://schemas.openxmlformats.org/officeDocument/2006/relationships" id="259" r:id="Rfa864114a4754a3d"/>
    <p:sldId xmlns:r="http://schemas.openxmlformats.org/officeDocument/2006/relationships" id="260" r:id="R3c4323a19c414f99"/>
    <p:sldId xmlns:r="http://schemas.openxmlformats.org/officeDocument/2006/relationships" id="261" r:id="R392583be22054440"/>
    <p:sldId xmlns:r="http://schemas.openxmlformats.org/officeDocument/2006/relationships" id="262" r:id="R564201e697084c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e35247a6f54cd0" /><Relationship Type="http://schemas.openxmlformats.org/officeDocument/2006/relationships/slide" Target="/ppt/slides/slide1.xml" Id="R3b3df5cfa9424b28" /><Relationship Type="http://schemas.openxmlformats.org/officeDocument/2006/relationships/slide" Target="/ppt/slides/slide2.xml" Id="Re0b30f48df7442ce" /><Relationship Type="http://schemas.openxmlformats.org/officeDocument/2006/relationships/slide" Target="/ppt/slides/slide3.xml" Id="R5b43850cfa004941" /><Relationship Type="http://schemas.openxmlformats.org/officeDocument/2006/relationships/slide" Target="/ppt/slides/slide4.xml" Id="Rfa864114a4754a3d" /><Relationship Type="http://schemas.openxmlformats.org/officeDocument/2006/relationships/slide" Target="/ppt/slides/slide5.xml" Id="R3c4323a19c414f99" /><Relationship Type="http://schemas.openxmlformats.org/officeDocument/2006/relationships/slide" Target="/ppt/slides/slide6.xml" Id="R392583be22054440" /><Relationship Type="http://schemas.openxmlformats.org/officeDocument/2006/relationships/slide" Target="/ppt/slides/slide7.xml" Id="R564201e697084c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2ae929a03e48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4b801eb824f01" /><Relationship Type="http://schemas.openxmlformats.org/officeDocument/2006/relationships/theme" Target="/ppt/slideMasters/theme/theme1.xml" Id="R688380b141fa46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84b801eb824f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8ae8ec41d43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8ac44cc3c41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918e993f74f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a9dcc508542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2ee39047e48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38a6ef12843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18afcc2024d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KNUBRA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KNUBRA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−92 527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75 528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23 851 737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24 498 646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BRANDSBERG-DAHL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Akersborg terrasse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923 592 946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KNUBRA AS</a:t>
            </a:r>
          </a:p>
        </p:txBody>
      </p:sp>
    </p:spTree>
  </p:cSld>
  <p:clrMapOvr>
    <a:masterClrMapping xmlns:a="http://schemas.openxmlformats.org/drawingml/2006/main"/>
  </p:clrMapOvr>
</p:sld>
</file>