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fab6c9c93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2c0e881ef48a2"/>
  </p:sldMasterIdLst>
  <p:sldIdLst>
    <p:sldId xmlns:r="http://schemas.openxmlformats.org/officeDocument/2006/relationships" id="256" r:id="R28e5c61e927b4654"/>
    <p:sldId xmlns:r="http://schemas.openxmlformats.org/officeDocument/2006/relationships" id="257" r:id="R11d403ffab5f40cf"/>
    <p:sldId xmlns:r="http://schemas.openxmlformats.org/officeDocument/2006/relationships" id="258" r:id="Raf54d07ba72e49bd"/>
    <p:sldId xmlns:r="http://schemas.openxmlformats.org/officeDocument/2006/relationships" id="259" r:id="R0c4a5cc8b89949a2"/>
    <p:sldId xmlns:r="http://schemas.openxmlformats.org/officeDocument/2006/relationships" id="260" r:id="R5fd7048749f7443f"/>
    <p:sldId xmlns:r="http://schemas.openxmlformats.org/officeDocument/2006/relationships" id="261" r:id="R4a2beab66e0f488e"/>
    <p:sldId xmlns:r="http://schemas.openxmlformats.org/officeDocument/2006/relationships" id="262" r:id="R1a197bcd76ca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2c0e881ef48a2" /><Relationship Type="http://schemas.openxmlformats.org/officeDocument/2006/relationships/slide" Target="/ppt/slides/slide1.xml" Id="R28e5c61e927b4654" /><Relationship Type="http://schemas.openxmlformats.org/officeDocument/2006/relationships/slide" Target="/ppt/slides/slide2.xml" Id="R11d403ffab5f40cf" /><Relationship Type="http://schemas.openxmlformats.org/officeDocument/2006/relationships/slide" Target="/ppt/slides/slide3.xml" Id="Raf54d07ba72e49bd" /><Relationship Type="http://schemas.openxmlformats.org/officeDocument/2006/relationships/slide" Target="/ppt/slides/slide4.xml" Id="R0c4a5cc8b89949a2" /><Relationship Type="http://schemas.openxmlformats.org/officeDocument/2006/relationships/slide" Target="/ppt/slides/slide5.xml" Id="R5fd7048749f7443f" /><Relationship Type="http://schemas.openxmlformats.org/officeDocument/2006/relationships/slide" Target="/ppt/slides/slide6.xml" Id="R4a2beab66e0f488e" /><Relationship Type="http://schemas.openxmlformats.org/officeDocument/2006/relationships/slide" Target="/ppt/slides/slide7.xml" Id="R1a197bcd76ca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fffa688f9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6c4cb8264219" /><Relationship Type="http://schemas.openxmlformats.org/officeDocument/2006/relationships/theme" Target="/ppt/slideMasters/theme/theme1.xml" Id="Re639f22e8f4f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96c4cb826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91a238d9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8546603e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79ae779d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9f96da11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00c7d769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d353bf928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7d684c77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BLAKSTAD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