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0d8f63c2714a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d2ce0e815b47a4"/>
  </p:sldMasterIdLst>
  <p:sldIdLst>
    <p:sldId xmlns:r="http://schemas.openxmlformats.org/officeDocument/2006/relationships" id="256" r:id="Rc693aaa86cec4131"/>
    <p:sldId xmlns:r="http://schemas.openxmlformats.org/officeDocument/2006/relationships" id="257" r:id="Rb7882ce976e64597"/>
    <p:sldId xmlns:r="http://schemas.openxmlformats.org/officeDocument/2006/relationships" id="258" r:id="R7c48289dd2cc41a4"/>
    <p:sldId xmlns:r="http://schemas.openxmlformats.org/officeDocument/2006/relationships" id="259" r:id="R595fe8c8024942b4"/>
    <p:sldId xmlns:r="http://schemas.openxmlformats.org/officeDocument/2006/relationships" id="260" r:id="R6507c6974f694486"/>
    <p:sldId xmlns:r="http://schemas.openxmlformats.org/officeDocument/2006/relationships" id="261" r:id="Rb153258089594c61"/>
    <p:sldId xmlns:r="http://schemas.openxmlformats.org/officeDocument/2006/relationships" id="262" r:id="R39d30c611f94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d2ce0e815b47a4" /><Relationship Type="http://schemas.openxmlformats.org/officeDocument/2006/relationships/slide" Target="/ppt/slides/slide1.xml" Id="Rc693aaa86cec4131" /><Relationship Type="http://schemas.openxmlformats.org/officeDocument/2006/relationships/slide" Target="/ppt/slides/slide2.xml" Id="Rb7882ce976e64597" /><Relationship Type="http://schemas.openxmlformats.org/officeDocument/2006/relationships/slide" Target="/ppt/slides/slide3.xml" Id="R7c48289dd2cc41a4" /><Relationship Type="http://schemas.openxmlformats.org/officeDocument/2006/relationships/slide" Target="/ppt/slides/slide4.xml" Id="R595fe8c8024942b4" /><Relationship Type="http://schemas.openxmlformats.org/officeDocument/2006/relationships/slide" Target="/ppt/slides/slide5.xml" Id="R6507c6974f694486" /><Relationship Type="http://schemas.openxmlformats.org/officeDocument/2006/relationships/slide" Target="/ppt/slides/slide6.xml" Id="Rb153258089594c61" /><Relationship Type="http://schemas.openxmlformats.org/officeDocument/2006/relationships/slide" Target="/ppt/slides/slide7.xml" Id="R39d30c611f94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e35eecea24a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b5de0f8994ea2" /><Relationship Type="http://schemas.openxmlformats.org/officeDocument/2006/relationships/theme" Target="/ppt/slideMasters/theme/theme1.xml" Id="Rf20c50ff5f244f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b5de0f8994e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b9ba437544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a5a02d76bf41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839bc5a7f544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ff1259aae8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5f77a327a4e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f2945b2a84b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76e585aa941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HAUKENES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HAUKENES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−899 075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37 994 164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348 864 796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465 798 783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KATTEN KAPITAL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M.M. GRANHEIM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OTERVIKA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Sveinung Kristiansen, Carl Gulbransons gate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7803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923 495 398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HAUKENES AS</a:t>
            </a:r>
          </a:p>
        </p:txBody>
      </p:sp>
    </p:spTree>
  </p:cSld>
  <p:clrMapOvr>
    <a:masterClrMapping xmlns:a="http://schemas.openxmlformats.org/drawingml/2006/main"/>
  </p:clrMapOvr>
</p:sld>
</file>