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420672ec0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f51daa64e4059"/>
  </p:sldMasterIdLst>
  <p:sldIdLst>
    <p:sldId xmlns:r="http://schemas.openxmlformats.org/officeDocument/2006/relationships" id="256" r:id="R7f3581bc27f44e53"/>
    <p:sldId xmlns:r="http://schemas.openxmlformats.org/officeDocument/2006/relationships" id="257" r:id="Rdbe91d5a53ef4968"/>
    <p:sldId xmlns:r="http://schemas.openxmlformats.org/officeDocument/2006/relationships" id="258" r:id="R7d53425a62d64873"/>
    <p:sldId xmlns:r="http://schemas.openxmlformats.org/officeDocument/2006/relationships" id="259" r:id="R5857a8057b7a4c0d"/>
    <p:sldId xmlns:r="http://schemas.openxmlformats.org/officeDocument/2006/relationships" id="260" r:id="Rc15121ffb2d34d44"/>
    <p:sldId xmlns:r="http://schemas.openxmlformats.org/officeDocument/2006/relationships" id="261" r:id="R9fbebe1383f34279"/>
    <p:sldId xmlns:r="http://schemas.openxmlformats.org/officeDocument/2006/relationships" id="262" r:id="R943aeea4d4e6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f51daa64e4059" /><Relationship Type="http://schemas.openxmlformats.org/officeDocument/2006/relationships/slide" Target="/ppt/slides/slide1.xml" Id="R7f3581bc27f44e53" /><Relationship Type="http://schemas.openxmlformats.org/officeDocument/2006/relationships/slide" Target="/ppt/slides/slide2.xml" Id="Rdbe91d5a53ef4968" /><Relationship Type="http://schemas.openxmlformats.org/officeDocument/2006/relationships/slide" Target="/ppt/slides/slide3.xml" Id="R7d53425a62d64873" /><Relationship Type="http://schemas.openxmlformats.org/officeDocument/2006/relationships/slide" Target="/ppt/slides/slide4.xml" Id="R5857a8057b7a4c0d" /><Relationship Type="http://schemas.openxmlformats.org/officeDocument/2006/relationships/slide" Target="/ppt/slides/slide5.xml" Id="Rc15121ffb2d34d44" /><Relationship Type="http://schemas.openxmlformats.org/officeDocument/2006/relationships/slide" Target="/ppt/slides/slide6.xml" Id="R9fbebe1383f34279" /><Relationship Type="http://schemas.openxmlformats.org/officeDocument/2006/relationships/slide" Target="/ppt/slides/slide7.xml" Id="R943aeea4d4e6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0b210917c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53ef67ae45e6" /><Relationship Type="http://schemas.openxmlformats.org/officeDocument/2006/relationships/theme" Target="/ppt/slideMasters/theme/theme1.xml" Id="R783e04025539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253ef67ae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701a1d1ca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8c29241f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c21b94b0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e1670715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ea88b693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f1967afdf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e67b2874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