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4e7578783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30bd6ef4b4b29"/>
  </p:sldMasterIdLst>
  <p:sldIdLst>
    <p:sldId xmlns:r="http://schemas.openxmlformats.org/officeDocument/2006/relationships" id="256" r:id="R6ae1909212a745a8"/>
    <p:sldId xmlns:r="http://schemas.openxmlformats.org/officeDocument/2006/relationships" id="257" r:id="Re915cb10a7af4b27"/>
    <p:sldId xmlns:r="http://schemas.openxmlformats.org/officeDocument/2006/relationships" id="258" r:id="Rc193d57b342a40f1"/>
    <p:sldId xmlns:r="http://schemas.openxmlformats.org/officeDocument/2006/relationships" id="259" r:id="R77086d23461949f5"/>
    <p:sldId xmlns:r="http://schemas.openxmlformats.org/officeDocument/2006/relationships" id="260" r:id="R58ba3f384b744c28"/>
    <p:sldId xmlns:r="http://schemas.openxmlformats.org/officeDocument/2006/relationships" id="261" r:id="R891dd46dbff04838"/>
    <p:sldId xmlns:r="http://schemas.openxmlformats.org/officeDocument/2006/relationships" id="262" r:id="R71fc09112bd9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30bd6ef4b4b29" /><Relationship Type="http://schemas.openxmlformats.org/officeDocument/2006/relationships/slide" Target="/ppt/slides/slide1.xml" Id="R6ae1909212a745a8" /><Relationship Type="http://schemas.openxmlformats.org/officeDocument/2006/relationships/slide" Target="/ppt/slides/slide2.xml" Id="Re915cb10a7af4b27" /><Relationship Type="http://schemas.openxmlformats.org/officeDocument/2006/relationships/slide" Target="/ppt/slides/slide3.xml" Id="Rc193d57b342a40f1" /><Relationship Type="http://schemas.openxmlformats.org/officeDocument/2006/relationships/slide" Target="/ppt/slides/slide4.xml" Id="R77086d23461949f5" /><Relationship Type="http://schemas.openxmlformats.org/officeDocument/2006/relationships/slide" Target="/ppt/slides/slide5.xml" Id="R58ba3f384b744c28" /><Relationship Type="http://schemas.openxmlformats.org/officeDocument/2006/relationships/slide" Target="/ppt/slides/slide6.xml" Id="R891dd46dbff04838" /><Relationship Type="http://schemas.openxmlformats.org/officeDocument/2006/relationships/slide" Target="/ppt/slides/slide7.xml" Id="R71fc09112bd9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8b76f9ecf4c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c11df7cd4f90" /><Relationship Type="http://schemas.openxmlformats.org/officeDocument/2006/relationships/theme" Target="/ppt/slideMasters/theme/theme1.xml" Id="R18b40d39bb76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6c11df7cd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b9b3c867247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e85695ceb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36ea78fb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286594d8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e3b35f58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583b3c01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1fc156f8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HOTELL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2 903 128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3 667 311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18 303 472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FLÅM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