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ac6efd5ab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c683a7cb94331"/>
  </p:sldMasterIdLst>
  <p:sldIdLst>
    <p:sldId xmlns:r="http://schemas.openxmlformats.org/officeDocument/2006/relationships" id="256" r:id="R8bae3a7aa6db465d"/>
    <p:sldId xmlns:r="http://schemas.openxmlformats.org/officeDocument/2006/relationships" id="257" r:id="Rb6bc00b25bb04421"/>
    <p:sldId xmlns:r="http://schemas.openxmlformats.org/officeDocument/2006/relationships" id="258" r:id="R976685e3cc5c473a"/>
    <p:sldId xmlns:r="http://schemas.openxmlformats.org/officeDocument/2006/relationships" id="259" r:id="Rf4a6d5265934476c"/>
    <p:sldId xmlns:r="http://schemas.openxmlformats.org/officeDocument/2006/relationships" id="260" r:id="Rcbd01735d82b45bd"/>
    <p:sldId xmlns:r="http://schemas.openxmlformats.org/officeDocument/2006/relationships" id="261" r:id="R87be92501e8d45a6"/>
    <p:sldId xmlns:r="http://schemas.openxmlformats.org/officeDocument/2006/relationships" id="262" r:id="R4155f7dd0170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c683a7cb94331" /><Relationship Type="http://schemas.openxmlformats.org/officeDocument/2006/relationships/slide" Target="/ppt/slides/slide1.xml" Id="R8bae3a7aa6db465d" /><Relationship Type="http://schemas.openxmlformats.org/officeDocument/2006/relationships/slide" Target="/ppt/slides/slide2.xml" Id="Rb6bc00b25bb04421" /><Relationship Type="http://schemas.openxmlformats.org/officeDocument/2006/relationships/slide" Target="/ppt/slides/slide3.xml" Id="R976685e3cc5c473a" /><Relationship Type="http://schemas.openxmlformats.org/officeDocument/2006/relationships/slide" Target="/ppt/slides/slide4.xml" Id="Rf4a6d5265934476c" /><Relationship Type="http://schemas.openxmlformats.org/officeDocument/2006/relationships/slide" Target="/ppt/slides/slide5.xml" Id="Rcbd01735d82b45bd" /><Relationship Type="http://schemas.openxmlformats.org/officeDocument/2006/relationships/slide" Target="/ppt/slides/slide6.xml" Id="R87be92501e8d45a6" /><Relationship Type="http://schemas.openxmlformats.org/officeDocument/2006/relationships/slide" Target="/ppt/slides/slide7.xml" Id="R4155f7dd0170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7270071ed4b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f2999f63a4f0d" /><Relationship Type="http://schemas.openxmlformats.org/officeDocument/2006/relationships/theme" Target="/ppt/slideMasters/theme/theme1.xml" Id="R524990df65bb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9f2999f63a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f7980202a4f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83121ad69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fe35128b1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846be31e4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c27a2f2614c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380363d14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84934debb4f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KALDTIND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88 456 486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CELINA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